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2D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504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395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0905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1820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0748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67995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1879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9527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88431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9107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69224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6317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3294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6588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8302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2039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3838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9087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3280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0896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F69320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0" dirty="0"/>
              <a:t>d</a:t>
            </a:r>
            <a:r>
              <a:rPr spc="-155" dirty="0"/>
              <a:t>s</a:t>
            </a:r>
            <a:r>
              <a:rPr spc="-110" dirty="0"/>
              <a:t>20</a:t>
            </a:r>
            <a:r>
              <a:rPr spc="-80" dirty="0"/>
              <a:t>@</a:t>
            </a:r>
            <a:r>
              <a:rPr spc="-50" dirty="0"/>
              <a:t>d</a:t>
            </a:r>
            <a:r>
              <a:rPr spc="-140" dirty="0"/>
              <a:t>e</a:t>
            </a:r>
            <a:r>
              <a:rPr spc="25" dirty="0"/>
              <a:t>t</a:t>
            </a:r>
            <a:r>
              <a:rPr spc="-155" dirty="0"/>
              <a:t>sa</a:t>
            </a:r>
            <a:r>
              <a:rPr spc="-50" dirty="0"/>
              <a:t>d</a:t>
            </a:r>
            <a:r>
              <a:rPr spc="60" dirty="0"/>
              <a:t>.</a:t>
            </a:r>
            <a:r>
              <a:rPr spc="25" dirty="0"/>
              <a:t>t</a:t>
            </a:r>
            <a:r>
              <a:rPr spc="-145" dirty="0"/>
              <a:t>v</a:t>
            </a:r>
            <a:r>
              <a:rPr spc="-140" dirty="0"/>
              <a:t>e</a:t>
            </a:r>
            <a:r>
              <a:rPr spc="-160" dirty="0"/>
              <a:t>r</a:t>
            </a:r>
            <a:r>
              <a:rPr spc="60" dirty="0"/>
              <a:t>.</a:t>
            </a:r>
            <a:r>
              <a:rPr spc="-85" dirty="0"/>
              <a:t>r</a:t>
            </a:r>
            <a:r>
              <a:rPr spc="-105" dirty="0"/>
              <a:t>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/>
              <a:t>д</a:t>
            </a:r>
            <a:r>
              <a:rPr spc="-140" dirty="0"/>
              <a:t>е</a:t>
            </a:r>
            <a:r>
              <a:rPr spc="-55" dirty="0"/>
              <a:t>т</a:t>
            </a:r>
            <a:r>
              <a:rPr spc="-25" dirty="0"/>
              <a:t>с</a:t>
            </a:r>
            <a:r>
              <a:rPr spc="-195" dirty="0"/>
              <a:t>к</a:t>
            </a:r>
            <a:r>
              <a:rPr spc="-114" dirty="0"/>
              <a:t>и</a:t>
            </a:r>
            <a:r>
              <a:rPr spc="-140" dirty="0"/>
              <a:t>й</a:t>
            </a:r>
            <a:r>
              <a:rPr spc="-30" dirty="0"/>
              <a:t> </a:t>
            </a:r>
            <a:r>
              <a:rPr spc="-25" dirty="0"/>
              <a:t>с</a:t>
            </a:r>
            <a:r>
              <a:rPr spc="-155" dirty="0"/>
              <a:t>а</a:t>
            </a:r>
            <a:r>
              <a:rPr spc="-35" dirty="0"/>
              <a:t>д</a:t>
            </a:r>
          </a:p>
          <a:p>
            <a:pPr marL="12700">
              <a:lnSpc>
                <a:spcPts val="2145"/>
              </a:lnSpc>
            </a:pPr>
            <a:r>
              <a:rPr spc="270" dirty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F69320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0" dirty="0"/>
              <a:t>d</a:t>
            </a:r>
            <a:r>
              <a:rPr spc="-155" dirty="0"/>
              <a:t>s</a:t>
            </a:r>
            <a:r>
              <a:rPr spc="-110" dirty="0"/>
              <a:t>20</a:t>
            </a:r>
            <a:r>
              <a:rPr spc="-80" dirty="0"/>
              <a:t>@</a:t>
            </a:r>
            <a:r>
              <a:rPr spc="-50" dirty="0"/>
              <a:t>d</a:t>
            </a:r>
            <a:r>
              <a:rPr spc="-140" dirty="0"/>
              <a:t>e</a:t>
            </a:r>
            <a:r>
              <a:rPr spc="25" dirty="0"/>
              <a:t>t</a:t>
            </a:r>
            <a:r>
              <a:rPr spc="-155" dirty="0"/>
              <a:t>sa</a:t>
            </a:r>
            <a:r>
              <a:rPr spc="-50" dirty="0"/>
              <a:t>d</a:t>
            </a:r>
            <a:r>
              <a:rPr spc="60" dirty="0"/>
              <a:t>.</a:t>
            </a:r>
            <a:r>
              <a:rPr spc="25" dirty="0"/>
              <a:t>t</a:t>
            </a:r>
            <a:r>
              <a:rPr spc="-145" dirty="0"/>
              <a:t>v</a:t>
            </a:r>
            <a:r>
              <a:rPr spc="-140" dirty="0"/>
              <a:t>e</a:t>
            </a:r>
            <a:r>
              <a:rPr spc="-160" dirty="0"/>
              <a:t>r</a:t>
            </a:r>
            <a:r>
              <a:rPr spc="60" dirty="0"/>
              <a:t>.</a:t>
            </a:r>
            <a:r>
              <a:rPr spc="-85" dirty="0"/>
              <a:t>r</a:t>
            </a:r>
            <a:r>
              <a:rPr spc="-105" dirty="0"/>
              <a:t>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/>
              <a:t>д</a:t>
            </a:r>
            <a:r>
              <a:rPr spc="-140" dirty="0"/>
              <a:t>е</a:t>
            </a:r>
            <a:r>
              <a:rPr spc="-55" dirty="0"/>
              <a:t>т</a:t>
            </a:r>
            <a:r>
              <a:rPr spc="-25" dirty="0"/>
              <a:t>с</a:t>
            </a:r>
            <a:r>
              <a:rPr spc="-195" dirty="0"/>
              <a:t>к</a:t>
            </a:r>
            <a:r>
              <a:rPr spc="-114" dirty="0"/>
              <a:t>и</a:t>
            </a:r>
            <a:r>
              <a:rPr spc="-140" dirty="0"/>
              <a:t>й</a:t>
            </a:r>
            <a:r>
              <a:rPr spc="-30" dirty="0"/>
              <a:t> </a:t>
            </a:r>
            <a:r>
              <a:rPr spc="-25" dirty="0"/>
              <a:t>с</a:t>
            </a:r>
            <a:r>
              <a:rPr spc="-155" dirty="0"/>
              <a:t>а</a:t>
            </a:r>
            <a:r>
              <a:rPr spc="-35" dirty="0"/>
              <a:t>д</a:t>
            </a:r>
          </a:p>
          <a:p>
            <a:pPr marL="12700">
              <a:lnSpc>
                <a:spcPts val="2145"/>
              </a:lnSpc>
            </a:pPr>
            <a:r>
              <a:rPr spc="270" dirty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F69320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0" dirty="0"/>
              <a:t>d</a:t>
            </a:r>
            <a:r>
              <a:rPr spc="-155" dirty="0"/>
              <a:t>s</a:t>
            </a:r>
            <a:r>
              <a:rPr spc="-110" dirty="0"/>
              <a:t>20</a:t>
            </a:r>
            <a:r>
              <a:rPr spc="-80" dirty="0"/>
              <a:t>@</a:t>
            </a:r>
            <a:r>
              <a:rPr spc="-50" dirty="0"/>
              <a:t>d</a:t>
            </a:r>
            <a:r>
              <a:rPr spc="-140" dirty="0"/>
              <a:t>e</a:t>
            </a:r>
            <a:r>
              <a:rPr spc="25" dirty="0"/>
              <a:t>t</a:t>
            </a:r>
            <a:r>
              <a:rPr spc="-155" dirty="0"/>
              <a:t>sa</a:t>
            </a:r>
            <a:r>
              <a:rPr spc="-50" dirty="0"/>
              <a:t>d</a:t>
            </a:r>
            <a:r>
              <a:rPr spc="60" dirty="0"/>
              <a:t>.</a:t>
            </a:r>
            <a:r>
              <a:rPr spc="25" dirty="0"/>
              <a:t>t</a:t>
            </a:r>
            <a:r>
              <a:rPr spc="-145" dirty="0"/>
              <a:t>v</a:t>
            </a:r>
            <a:r>
              <a:rPr spc="-140" dirty="0"/>
              <a:t>e</a:t>
            </a:r>
            <a:r>
              <a:rPr spc="-160" dirty="0"/>
              <a:t>r</a:t>
            </a:r>
            <a:r>
              <a:rPr spc="60" dirty="0"/>
              <a:t>.</a:t>
            </a:r>
            <a:r>
              <a:rPr spc="-85" dirty="0"/>
              <a:t>r</a:t>
            </a:r>
            <a:r>
              <a:rPr spc="-105" dirty="0"/>
              <a:t>u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/>
              <a:t>д</a:t>
            </a:r>
            <a:r>
              <a:rPr spc="-140" dirty="0"/>
              <a:t>е</a:t>
            </a:r>
            <a:r>
              <a:rPr spc="-55" dirty="0"/>
              <a:t>т</a:t>
            </a:r>
            <a:r>
              <a:rPr spc="-25" dirty="0"/>
              <a:t>с</a:t>
            </a:r>
            <a:r>
              <a:rPr spc="-195" dirty="0"/>
              <a:t>к</a:t>
            </a:r>
            <a:r>
              <a:rPr spc="-114" dirty="0"/>
              <a:t>и</a:t>
            </a:r>
            <a:r>
              <a:rPr spc="-140" dirty="0"/>
              <a:t>й</a:t>
            </a:r>
            <a:r>
              <a:rPr spc="-30" dirty="0"/>
              <a:t> </a:t>
            </a:r>
            <a:r>
              <a:rPr spc="-25" dirty="0"/>
              <a:t>с</a:t>
            </a:r>
            <a:r>
              <a:rPr spc="-155" dirty="0"/>
              <a:t>а</a:t>
            </a:r>
            <a:r>
              <a:rPr spc="-35" dirty="0"/>
              <a:t>д</a:t>
            </a:r>
          </a:p>
          <a:p>
            <a:pPr marL="12700">
              <a:lnSpc>
                <a:spcPts val="2145"/>
              </a:lnSpc>
            </a:pPr>
            <a:r>
              <a:rPr spc="270" dirty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F69320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0" dirty="0"/>
              <a:t>d</a:t>
            </a:r>
            <a:r>
              <a:rPr spc="-155" dirty="0"/>
              <a:t>s</a:t>
            </a:r>
            <a:r>
              <a:rPr spc="-110" dirty="0"/>
              <a:t>20</a:t>
            </a:r>
            <a:r>
              <a:rPr spc="-80" dirty="0"/>
              <a:t>@</a:t>
            </a:r>
            <a:r>
              <a:rPr spc="-50" dirty="0"/>
              <a:t>d</a:t>
            </a:r>
            <a:r>
              <a:rPr spc="-140" dirty="0"/>
              <a:t>e</a:t>
            </a:r>
            <a:r>
              <a:rPr spc="25" dirty="0"/>
              <a:t>t</a:t>
            </a:r>
            <a:r>
              <a:rPr spc="-155" dirty="0"/>
              <a:t>sa</a:t>
            </a:r>
            <a:r>
              <a:rPr spc="-50" dirty="0"/>
              <a:t>d</a:t>
            </a:r>
            <a:r>
              <a:rPr spc="60" dirty="0"/>
              <a:t>.</a:t>
            </a:r>
            <a:r>
              <a:rPr spc="25" dirty="0"/>
              <a:t>t</a:t>
            </a:r>
            <a:r>
              <a:rPr spc="-145" dirty="0"/>
              <a:t>v</a:t>
            </a:r>
            <a:r>
              <a:rPr spc="-140" dirty="0"/>
              <a:t>e</a:t>
            </a:r>
            <a:r>
              <a:rPr spc="-160" dirty="0"/>
              <a:t>r</a:t>
            </a:r>
            <a:r>
              <a:rPr spc="60" dirty="0"/>
              <a:t>.</a:t>
            </a:r>
            <a:r>
              <a:rPr spc="-85" dirty="0"/>
              <a:t>r</a:t>
            </a:r>
            <a:r>
              <a:rPr spc="-105" dirty="0"/>
              <a:t>u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/>
              <a:t>д</a:t>
            </a:r>
            <a:r>
              <a:rPr spc="-140" dirty="0"/>
              <a:t>е</a:t>
            </a:r>
            <a:r>
              <a:rPr spc="-55" dirty="0"/>
              <a:t>т</a:t>
            </a:r>
            <a:r>
              <a:rPr spc="-25" dirty="0"/>
              <a:t>с</a:t>
            </a:r>
            <a:r>
              <a:rPr spc="-195" dirty="0"/>
              <a:t>к</a:t>
            </a:r>
            <a:r>
              <a:rPr spc="-114" dirty="0"/>
              <a:t>и</a:t>
            </a:r>
            <a:r>
              <a:rPr spc="-140" dirty="0"/>
              <a:t>й</a:t>
            </a:r>
            <a:r>
              <a:rPr spc="-30" dirty="0"/>
              <a:t> </a:t>
            </a:r>
            <a:r>
              <a:rPr spc="-25" dirty="0"/>
              <a:t>с</a:t>
            </a:r>
            <a:r>
              <a:rPr spc="-155" dirty="0"/>
              <a:t>а</a:t>
            </a:r>
            <a:r>
              <a:rPr spc="-35" dirty="0"/>
              <a:t>д</a:t>
            </a:r>
          </a:p>
          <a:p>
            <a:pPr marL="12700">
              <a:lnSpc>
                <a:spcPts val="2145"/>
              </a:lnSpc>
            </a:pPr>
            <a:r>
              <a:rPr spc="270" dirty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F69320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0" dirty="0"/>
              <a:t>d</a:t>
            </a:r>
            <a:r>
              <a:rPr spc="-155" dirty="0"/>
              <a:t>s</a:t>
            </a:r>
            <a:r>
              <a:rPr spc="-110" dirty="0"/>
              <a:t>20</a:t>
            </a:r>
            <a:r>
              <a:rPr spc="-80" dirty="0"/>
              <a:t>@</a:t>
            </a:r>
            <a:r>
              <a:rPr spc="-50" dirty="0"/>
              <a:t>d</a:t>
            </a:r>
            <a:r>
              <a:rPr spc="-140" dirty="0"/>
              <a:t>e</a:t>
            </a:r>
            <a:r>
              <a:rPr spc="25" dirty="0"/>
              <a:t>t</a:t>
            </a:r>
            <a:r>
              <a:rPr spc="-155" dirty="0"/>
              <a:t>sa</a:t>
            </a:r>
            <a:r>
              <a:rPr spc="-50" dirty="0"/>
              <a:t>d</a:t>
            </a:r>
            <a:r>
              <a:rPr spc="60" dirty="0"/>
              <a:t>.</a:t>
            </a:r>
            <a:r>
              <a:rPr spc="25" dirty="0"/>
              <a:t>t</a:t>
            </a:r>
            <a:r>
              <a:rPr spc="-145" dirty="0"/>
              <a:t>v</a:t>
            </a:r>
            <a:r>
              <a:rPr spc="-140" dirty="0"/>
              <a:t>e</a:t>
            </a:r>
            <a:r>
              <a:rPr spc="-160" dirty="0"/>
              <a:t>r</a:t>
            </a:r>
            <a:r>
              <a:rPr spc="60" dirty="0"/>
              <a:t>.</a:t>
            </a:r>
            <a:r>
              <a:rPr spc="-85" dirty="0"/>
              <a:t>r</a:t>
            </a:r>
            <a:r>
              <a:rPr spc="-105" dirty="0"/>
              <a:t>u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/>
              <a:t>д</a:t>
            </a:r>
            <a:r>
              <a:rPr spc="-140" dirty="0"/>
              <a:t>е</a:t>
            </a:r>
            <a:r>
              <a:rPr spc="-55" dirty="0"/>
              <a:t>т</a:t>
            </a:r>
            <a:r>
              <a:rPr spc="-25" dirty="0"/>
              <a:t>с</a:t>
            </a:r>
            <a:r>
              <a:rPr spc="-195" dirty="0"/>
              <a:t>к</a:t>
            </a:r>
            <a:r>
              <a:rPr spc="-114" dirty="0"/>
              <a:t>и</a:t>
            </a:r>
            <a:r>
              <a:rPr spc="-140" dirty="0"/>
              <a:t>й</a:t>
            </a:r>
            <a:r>
              <a:rPr spc="-30" dirty="0"/>
              <a:t> </a:t>
            </a:r>
            <a:r>
              <a:rPr spc="-25" dirty="0"/>
              <a:t>с</a:t>
            </a:r>
            <a:r>
              <a:rPr spc="-155" dirty="0"/>
              <a:t>а</a:t>
            </a:r>
            <a:r>
              <a:rPr spc="-35" dirty="0"/>
              <a:t>д</a:t>
            </a:r>
          </a:p>
          <a:p>
            <a:pPr marL="12700">
              <a:lnSpc>
                <a:spcPts val="2145"/>
              </a:lnSpc>
            </a:pPr>
            <a:r>
              <a:rPr spc="270" dirty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9800" y="381375"/>
            <a:ext cx="10312400" cy="666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5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7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54760" y="6287545"/>
            <a:ext cx="2247900" cy="273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1" i="0">
                <a:solidFill>
                  <a:srgbClr val="F69320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0" dirty="0"/>
              <a:t>d</a:t>
            </a:r>
            <a:r>
              <a:rPr spc="-155" dirty="0"/>
              <a:t>s</a:t>
            </a:r>
            <a:r>
              <a:rPr spc="-110" dirty="0"/>
              <a:t>20</a:t>
            </a:r>
            <a:r>
              <a:rPr spc="-80" dirty="0"/>
              <a:t>@</a:t>
            </a:r>
            <a:r>
              <a:rPr spc="-50" dirty="0"/>
              <a:t>d</a:t>
            </a:r>
            <a:r>
              <a:rPr spc="-140" dirty="0"/>
              <a:t>e</a:t>
            </a:r>
            <a:r>
              <a:rPr spc="25" dirty="0"/>
              <a:t>t</a:t>
            </a:r>
            <a:r>
              <a:rPr spc="-155" dirty="0"/>
              <a:t>sa</a:t>
            </a:r>
            <a:r>
              <a:rPr spc="-50" dirty="0"/>
              <a:t>d</a:t>
            </a:r>
            <a:r>
              <a:rPr spc="60" dirty="0"/>
              <a:t>.</a:t>
            </a:r>
            <a:r>
              <a:rPr spc="25" dirty="0"/>
              <a:t>t</a:t>
            </a:r>
            <a:r>
              <a:rPr spc="-145" dirty="0"/>
              <a:t>v</a:t>
            </a:r>
            <a:r>
              <a:rPr spc="-140" dirty="0"/>
              <a:t>e</a:t>
            </a:r>
            <a:r>
              <a:rPr spc="-160" dirty="0"/>
              <a:t>r</a:t>
            </a:r>
            <a:r>
              <a:rPr spc="60" dirty="0"/>
              <a:t>.</a:t>
            </a:r>
            <a:r>
              <a:rPr spc="-85" dirty="0"/>
              <a:t>r</a:t>
            </a:r>
            <a:r>
              <a:rPr spc="-105" dirty="0"/>
              <a:t>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39800" y="6287545"/>
            <a:ext cx="2417445" cy="520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/>
              <a:t>д</a:t>
            </a:r>
            <a:r>
              <a:rPr spc="-140" dirty="0"/>
              <a:t>е</a:t>
            </a:r>
            <a:r>
              <a:rPr spc="-55" dirty="0"/>
              <a:t>т</a:t>
            </a:r>
            <a:r>
              <a:rPr spc="-25" dirty="0"/>
              <a:t>с</a:t>
            </a:r>
            <a:r>
              <a:rPr spc="-195" dirty="0"/>
              <a:t>к</a:t>
            </a:r>
            <a:r>
              <a:rPr spc="-114" dirty="0"/>
              <a:t>и</a:t>
            </a:r>
            <a:r>
              <a:rPr spc="-140" dirty="0"/>
              <a:t>й</a:t>
            </a:r>
            <a:r>
              <a:rPr spc="-30" dirty="0"/>
              <a:t> </a:t>
            </a:r>
            <a:r>
              <a:rPr spc="-25" dirty="0"/>
              <a:t>с</a:t>
            </a:r>
            <a:r>
              <a:rPr spc="-155" dirty="0"/>
              <a:t>а</a:t>
            </a:r>
            <a:r>
              <a:rPr spc="-35" dirty="0"/>
              <a:t>д</a:t>
            </a:r>
          </a:p>
          <a:p>
            <a:pPr marL="12700">
              <a:lnSpc>
                <a:spcPts val="2145"/>
              </a:lnSpc>
            </a:pPr>
            <a:r>
              <a:rPr spc="270" dirty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s20@detsad.tver.r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303492"/>
            <a:ext cx="10462895" cy="2731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7130"/>
              </a:lnSpc>
            </a:pPr>
            <a:r>
              <a:rPr lang="ru-RU" sz="71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mbria"/>
                <a:cs typeface="Cambria"/>
              </a:rPr>
              <a:t>Р</a:t>
            </a:r>
            <a:r>
              <a:rPr sz="71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mbria"/>
                <a:cs typeface="Cambria"/>
              </a:rPr>
              <a:t>абочая</a:t>
            </a:r>
            <a:r>
              <a:rPr sz="71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mbria"/>
                <a:cs typeface="Cambria"/>
              </a:rPr>
              <a:t> </a:t>
            </a:r>
            <a:r>
              <a:rPr sz="71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mbria"/>
                <a:cs typeface="Cambria"/>
              </a:rPr>
              <a:t>программа воспитания для ДОО: ключевые моменты</a:t>
            </a:r>
            <a:endParaRPr sz="710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2667000" y="4724400"/>
            <a:ext cx="65532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3600" spc="114" dirty="0"/>
              <a:t>М</a:t>
            </a:r>
            <a:r>
              <a:rPr sz="3600" spc="-180" dirty="0"/>
              <a:t> </a:t>
            </a:r>
            <a:r>
              <a:rPr sz="3600" spc="75" dirty="0"/>
              <a:t>Б</a:t>
            </a:r>
            <a:r>
              <a:rPr sz="3600" spc="390" dirty="0"/>
              <a:t>Д</a:t>
            </a:r>
            <a:r>
              <a:rPr sz="3600" spc="185" dirty="0"/>
              <a:t>О</a:t>
            </a:r>
            <a:r>
              <a:rPr sz="3600" spc="-190" dirty="0"/>
              <a:t> </a:t>
            </a:r>
            <a:r>
              <a:rPr sz="3600" spc="-110" dirty="0"/>
              <a:t>У</a:t>
            </a:r>
            <a:r>
              <a:rPr sz="3600" spc="-40" dirty="0"/>
              <a:t> </a:t>
            </a:r>
            <a:r>
              <a:rPr sz="3600" spc="-45" dirty="0" err="1"/>
              <a:t>д</a:t>
            </a:r>
            <a:r>
              <a:rPr sz="3600" spc="-140" dirty="0" err="1"/>
              <a:t>е</a:t>
            </a:r>
            <a:r>
              <a:rPr sz="3600" spc="-55" dirty="0" err="1"/>
              <a:t>т</a:t>
            </a:r>
            <a:r>
              <a:rPr sz="3600" spc="-25" dirty="0" err="1"/>
              <a:t>с</a:t>
            </a:r>
            <a:r>
              <a:rPr sz="3600" spc="-195" dirty="0" err="1"/>
              <a:t>к</a:t>
            </a:r>
            <a:r>
              <a:rPr sz="3600" spc="-114" dirty="0" err="1"/>
              <a:t>и</a:t>
            </a:r>
            <a:r>
              <a:rPr sz="3600" spc="-140" dirty="0" err="1"/>
              <a:t>й</a:t>
            </a:r>
            <a:r>
              <a:rPr sz="3600" spc="-30" dirty="0"/>
              <a:t> </a:t>
            </a:r>
            <a:r>
              <a:rPr sz="3600" spc="-25" dirty="0" err="1" smtClean="0"/>
              <a:t>с</a:t>
            </a:r>
            <a:r>
              <a:rPr sz="3600" spc="-155" dirty="0" err="1" smtClean="0"/>
              <a:t>а</a:t>
            </a:r>
            <a:r>
              <a:rPr sz="3600" spc="-35" dirty="0" err="1" smtClean="0"/>
              <a:t>д</a:t>
            </a:r>
            <a:r>
              <a:rPr lang="ru-RU" sz="3600" spc="-35" dirty="0"/>
              <a:t> </a:t>
            </a:r>
            <a:r>
              <a:rPr sz="3600" spc="270" dirty="0" smtClean="0"/>
              <a:t>№</a:t>
            </a:r>
            <a:r>
              <a:rPr sz="3600" spc="-110" dirty="0"/>
              <a:t>20</a:t>
            </a:r>
            <a:r>
              <a:rPr sz="3600" spc="-20" dirty="0"/>
              <a:t>/</a:t>
            </a:r>
            <a:r>
              <a:rPr sz="3600"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800600" y="6324600"/>
            <a:ext cx="236220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53848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/>
              <a:t>д</a:t>
            </a:r>
            <a:r>
              <a:rPr spc="-140" dirty="0" err="1"/>
              <a:t>е</a:t>
            </a:r>
            <a:r>
              <a:rPr spc="-55" dirty="0" err="1"/>
              <a:t>т</a:t>
            </a:r>
            <a:r>
              <a:rPr spc="-25" dirty="0" err="1"/>
              <a:t>с</a:t>
            </a:r>
            <a:r>
              <a:rPr spc="-195" dirty="0" err="1"/>
              <a:t>к</a:t>
            </a:r>
            <a:r>
              <a:rPr spc="-114" dirty="0" err="1"/>
              <a:t>и</a:t>
            </a:r>
            <a:r>
              <a:rPr spc="-140" dirty="0" err="1"/>
              <a:t>й</a:t>
            </a:r>
            <a:r>
              <a:rPr spc="-30" dirty="0"/>
              <a:t> </a:t>
            </a:r>
            <a:r>
              <a:rPr spc="-25" dirty="0" err="1" smtClean="0"/>
              <a:t>с</a:t>
            </a:r>
            <a:r>
              <a:rPr spc="-155" dirty="0" err="1" smtClean="0"/>
              <a:t>а</a:t>
            </a:r>
            <a:r>
              <a:rPr spc="-35" dirty="0" err="1" smtClean="0"/>
              <a:t>д</a:t>
            </a:r>
            <a:r>
              <a:rPr lang="ru-RU" spc="-35" dirty="0" smtClean="0"/>
              <a:t>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7315200" y="6476999"/>
            <a:ext cx="327660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9800" y="368673"/>
            <a:ext cx="5167630" cy="2025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250"/>
              </a:lnSpc>
            </a:pPr>
            <a:r>
              <a:rPr sz="5250" b="1" spc="175" dirty="0">
                <a:solidFill>
                  <a:srgbClr val="7030A0"/>
                </a:solidFill>
                <a:latin typeface="Cambria"/>
                <a:cs typeface="Cambria"/>
              </a:rPr>
              <a:t>Д</a:t>
            </a:r>
            <a:r>
              <a:rPr sz="5250" b="1" spc="12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5250" b="1" spc="-395" dirty="0">
                <a:solidFill>
                  <a:srgbClr val="7030A0"/>
                </a:solidFill>
                <a:latin typeface="Cambria"/>
                <a:cs typeface="Cambria"/>
              </a:rPr>
              <a:t>я</a:t>
            </a:r>
            <a:r>
              <a:rPr sz="5250" b="1" spc="-13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5250" b="1" spc="-325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5250" b="1" spc="-370" dirty="0">
                <a:solidFill>
                  <a:srgbClr val="7030A0"/>
                </a:solidFill>
                <a:latin typeface="Cambria"/>
                <a:cs typeface="Cambria"/>
              </a:rPr>
              <a:t>л</a:t>
            </a:r>
            <a:r>
              <a:rPr sz="5250" b="1" spc="-459" dirty="0">
                <a:solidFill>
                  <a:srgbClr val="7030A0"/>
                </a:solidFill>
                <a:latin typeface="Cambria"/>
                <a:cs typeface="Cambria"/>
              </a:rPr>
              <a:t>ь</a:t>
            </a:r>
            <a:r>
              <a:rPr sz="5250" b="1" spc="-335" dirty="0">
                <a:solidFill>
                  <a:srgbClr val="7030A0"/>
                </a:solidFill>
                <a:latin typeface="Cambria"/>
                <a:cs typeface="Cambria"/>
              </a:rPr>
              <a:t>н</a:t>
            </a:r>
            <a:r>
              <a:rPr sz="5250" b="1" spc="-22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5250" b="1" spc="-90" dirty="0">
                <a:solidFill>
                  <a:srgbClr val="7030A0"/>
                </a:solidFill>
                <a:latin typeface="Cambria"/>
                <a:cs typeface="Cambria"/>
              </a:rPr>
              <a:t>с</a:t>
            </a:r>
            <a:r>
              <a:rPr sz="5250" b="1" spc="-60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5250" b="1" spc="-365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5250" b="1" spc="-14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5250" b="1" spc="-365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5250" b="1" spc="-13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5250" b="1" spc="-440" dirty="0">
                <a:solidFill>
                  <a:srgbClr val="7030A0"/>
                </a:solidFill>
                <a:latin typeface="Cambria"/>
                <a:cs typeface="Cambria"/>
              </a:rPr>
              <a:t>к</a:t>
            </a:r>
            <a:r>
              <a:rPr sz="5250" b="1" spc="-170" dirty="0">
                <a:solidFill>
                  <a:srgbClr val="7030A0"/>
                </a:solidFill>
                <a:latin typeface="Cambria"/>
                <a:cs typeface="Cambria"/>
              </a:rPr>
              <a:t>у</a:t>
            </a:r>
            <a:r>
              <a:rPr sz="5250" b="1" spc="-370" dirty="0">
                <a:solidFill>
                  <a:srgbClr val="7030A0"/>
                </a:solidFill>
                <a:latin typeface="Cambria"/>
                <a:cs typeface="Cambria"/>
              </a:rPr>
              <a:t>л</a:t>
            </a:r>
            <a:r>
              <a:rPr sz="5250" b="1" spc="-535" dirty="0">
                <a:solidFill>
                  <a:srgbClr val="7030A0"/>
                </a:solidFill>
                <a:latin typeface="Cambria"/>
                <a:cs typeface="Cambria"/>
              </a:rPr>
              <a:t>ь</a:t>
            </a:r>
            <a:r>
              <a:rPr sz="5250" b="1" spc="-60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5250" b="1" spc="-170" dirty="0">
                <a:solidFill>
                  <a:srgbClr val="7030A0"/>
                </a:solidFill>
                <a:latin typeface="Cambria"/>
                <a:cs typeface="Cambria"/>
              </a:rPr>
              <a:t>у</a:t>
            </a:r>
            <a:r>
              <a:rPr sz="5250" b="1" spc="-160" dirty="0">
                <a:solidFill>
                  <a:srgbClr val="7030A0"/>
                </a:solidFill>
                <a:latin typeface="Cambria"/>
                <a:cs typeface="Cambria"/>
              </a:rPr>
              <a:t>р</a:t>
            </a:r>
            <a:r>
              <a:rPr sz="5250" b="1" spc="-335" dirty="0">
                <a:solidFill>
                  <a:srgbClr val="7030A0"/>
                </a:solidFill>
                <a:latin typeface="Cambria"/>
                <a:cs typeface="Cambria"/>
              </a:rPr>
              <a:t>н</a:t>
            </a:r>
            <a:r>
              <a:rPr sz="5250" b="1" spc="-710" dirty="0">
                <a:solidFill>
                  <a:srgbClr val="7030A0"/>
                </a:solidFill>
                <a:latin typeface="Cambria"/>
                <a:cs typeface="Cambria"/>
              </a:rPr>
              <a:t>ы</a:t>
            </a:r>
            <a:r>
              <a:rPr sz="5250" b="1" spc="-31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5250" b="1" spc="-13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5250" b="1" spc="-260" dirty="0">
                <a:solidFill>
                  <a:srgbClr val="7030A0"/>
                </a:solidFill>
                <a:latin typeface="Cambria"/>
                <a:cs typeface="Cambria"/>
              </a:rPr>
              <a:t>п</a:t>
            </a:r>
            <a:r>
              <a:rPr sz="5250" b="1" spc="-160" dirty="0">
                <a:solidFill>
                  <a:srgbClr val="7030A0"/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rgbClr val="7030A0"/>
                </a:solidFill>
                <a:latin typeface="Cambria"/>
                <a:cs typeface="Cambria"/>
              </a:rPr>
              <a:t>а</a:t>
            </a:r>
            <a:r>
              <a:rPr sz="5250" b="1" spc="-440" dirty="0">
                <a:solidFill>
                  <a:srgbClr val="7030A0"/>
                </a:solidFill>
                <a:latin typeface="Cambria"/>
                <a:cs typeface="Cambria"/>
              </a:rPr>
              <a:t>к</a:t>
            </a:r>
            <a:r>
              <a:rPr sz="5250" b="1" spc="-60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5250" b="1" spc="-400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5250" b="1" spc="-440" dirty="0">
                <a:solidFill>
                  <a:srgbClr val="7030A0"/>
                </a:solidFill>
                <a:latin typeface="Cambria"/>
                <a:cs typeface="Cambria"/>
              </a:rPr>
              <a:t>к</a:t>
            </a:r>
            <a:r>
              <a:rPr sz="5250" b="1" spc="-365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5250" b="1" spc="-14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5250" b="1" spc="-409" dirty="0">
                <a:solidFill>
                  <a:srgbClr val="7030A0"/>
                </a:solidFill>
                <a:latin typeface="Cambria"/>
                <a:cs typeface="Cambria"/>
              </a:rPr>
              <a:t>в</a:t>
            </a:r>
            <a:r>
              <a:rPr sz="5250" b="1" spc="-9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5250" b="1" spc="1055" dirty="0">
                <a:solidFill>
                  <a:srgbClr val="7030A0"/>
                </a:solidFill>
                <a:latin typeface="Cambria"/>
                <a:cs typeface="Cambria"/>
              </a:rPr>
              <a:t>Д</a:t>
            </a:r>
            <a:r>
              <a:rPr sz="5250" b="1" spc="969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5250" b="1" spc="509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endParaRPr sz="5250" dirty="0">
              <a:solidFill>
                <a:srgbClr val="7030A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463804"/>
            <a:ext cx="5155565" cy="5102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29590">
              <a:lnSpc>
                <a:spcPts val="2930"/>
              </a:lnSpc>
            </a:pPr>
            <a:r>
              <a:rPr sz="2600" spc="225" dirty="0">
                <a:latin typeface="Cambria"/>
                <a:cs typeface="Cambria"/>
              </a:rPr>
              <a:t>Э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dirty="0">
                <a:latin typeface="Cambria"/>
                <a:cs typeface="Cambria"/>
              </a:rPr>
              <a:t>о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ср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еа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55" dirty="0">
                <a:latin typeface="Cambria"/>
                <a:cs typeface="Cambria"/>
              </a:rPr>
              <a:t>ч</a:t>
            </a:r>
            <a:r>
              <a:rPr sz="2600" spc="-85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190" dirty="0">
                <a:latin typeface="Cambria"/>
                <a:cs typeface="Cambria"/>
              </a:rPr>
              <a:t>я</a:t>
            </a:r>
            <a:r>
              <a:rPr sz="2600" spc="40" dirty="0">
                <a:latin typeface="Cambria"/>
                <a:cs typeface="Cambria"/>
              </a:rPr>
              <a:t>:</a:t>
            </a:r>
            <a:endParaRPr sz="2600" dirty="0">
              <a:latin typeface="Cambria"/>
              <a:cs typeface="Cambria"/>
            </a:endParaRPr>
          </a:p>
          <a:p>
            <a:pPr marL="12700">
              <a:lnSpc>
                <a:spcPts val="3025"/>
              </a:lnSpc>
              <a:spcBef>
                <a:spcPts val="1460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-135" dirty="0">
                <a:solidFill>
                  <a:srgbClr val="7030A0"/>
                </a:solidFill>
                <a:latin typeface="Cambria"/>
                <a:cs typeface="Cambria"/>
              </a:rPr>
              <a:t>п</a:t>
            </a: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р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35" dirty="0">
                <a:solidFill>
                  <a:srgbClr val="7030A0"/>
                </a:solidFill>
                <a:latin typeface="Cambria"/>
                <a:cs typeface="Cambria"/>
              </a:rPr>
              <a:t>д</a:t>
            </a:r>
            <a:r>
              <a:rPr sz="2600" spc="-45" dirty="0">
                <a:solidFill>
                  <a:srgbClr val="7030A0"/>
                </a:solidFill>
                <a:latin typeface="Cambria"/>
                <a:cs typeface="Cambria"/>
              </a:rPr>
              <a:t>м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н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25" dirty="0">
                <a:solidFill>
                  <a:srgbClr val="7030A0"/>
                </a:solidFill>
                <a:latin typeface="Cambria"/>
                <a:cs typeface="Cambria"/>
              </a:rPr>
              <a:t>-</a:t>
            </a:r>
            <a:r>
              <a:rPr sz="2600" spc="-60" dirty="0">
                <a:solidFill>
                  <a:srgbClr val="7030A0"/>
                </a:solidFill>
                <a:latin typeface="Cambria"/>
                <a:cs typeface="Cambria"/>
              </a:rPr>
              <a:t>ц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-195" dirty="0">
                <a:solidFill>
                  <a:srgbClr val="7030A0"/>
                </a:solidFill>
                <a:latin typeface="Cambria"/>
                <a:cs typeface="Cambria"/>
              </a:rPr>
              <a:t>л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-175" dirty="0">
                <a:solidFill>
                  <a:srgbClr val="7030A0"/>
                </a:solidFill>
                <a:latin typeface="Cambria"/>
                <a:cs typeface="Cambria"/>
              </a:rPr>
              <a:t>в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а</a:t>
            </a:r>
            <a:r>
              <a:rPr sz="2600" spc="-180" dirty="0">
                <a:solidFill>
                  <a:srgbClr val="7030A0"/>
                </a:solidFill>
                <a:latin typeface="Cambria"/>
                <a:cs typeface="Cambria"/>
              </a:rPr>
              <a:t>я</a:t>
            </a:r>
            <a:endParaRPr sz="2600" dirty="0">
              <a:solidFill>
                <a:srgbClr val="7030A0"/>
              </a:solidFill>
              <a:latin typeface="Cambria"/>
              <a:cs typeface="Cambria"/>
            </a:endParaRPr>
          </a:p>
          <a:p>
            <a:pPr marL="12700" marR="150495">
              <a:lnSpc>
                <a:spcPts val="2930"/>
              </a:lnSpc>
              <a:spcBef>
                <a:spcPts val="155"/>
              </a:spcBef>
            </a:pPr>
            <a:r>
              <a:rPr sz="2600" spc="35" dirty="0">
                <a:solidFill>
                  <a:srgbClr val="7030A0"/>
                </a:solidFill>
                <a:latin typeface="Cambria"/>
                <a:cs typeface="Cambria"/>
              </a:rPr>
              <a:t>д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-190" dirty="0">
                <a:solidFill>
                  <a:srgbClr val="7030A0"/>
                </a:solidFill>
                <a:latin typeface="Cambria"/>
                <a:cs typeface="Cambria"/>
              </a:rPr>
              <a:t>я</a:t>
            </a:r>
            <a:r>
              <a:rPr sz="26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-195" dirty="0">
                <a:solidFill>
                  <a:srgbClr val="7030A0"/>
                </a:solidFill>
                <a:latin typeface="Cambria"/>
                <a:cs typeface="Cambria"/>
              </a:rPr>
              <a:t>л</a:t>
            </a:r>
            <a:r>
              <a:rPr sz="2600" spc="-225" dirty="0">
                <a:solidFill>
                  <a:srgbClr val="7030A0"/>
                </a:solidFill>
                <a:latin typeface="Cambria"/>
                <a:cs typeface="Cambria"/>
              </a:rPr>
              <a:t>ь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н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45" dirty="0">
                <a:solidFill>
                  <a:srgbClr val="7030A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-300" dirty="0">
                <a:solidFill>
                  <a:srgbClr val="7030A0"/>
                </a:solidFill>
                <a:latin typeface="Cambria"/>
                <a:cs typeface="Cambria"/>
              </a:rPr>
              <a:t>ь</a:t>
            </a:r>
            <a:r>
              <a:rPr sz="2600" spc="150" dirty="0">
                <a:solidFill>
                  <a:srgbClr val="7030A0"/>
                </a:solidFill>
                <a:latin typeface="Cambria"/>
                <a:cs typeface="Cambria"/>
              </a:rPr>
              <a:t>,</a:t>
            </a:r>
            <a:r>
              <a:rPr sz="2600" spc="-14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-215" dirty="0">
                <a:solidFill>
                  <a:srgbClr val="7030A0"/>
                </a:solidFill>
                <a:latin typeface="Cambria"/>
                <a:cs typeface="Cambria"/>
              </a:rPr>
              <a:t>к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р</a:t>
            </a:r>
            <a:r>
              <a:rPr sz="2600" spc="-55" dirty="0">
                <a:solidFill>
                  <a:srgbClr val="7030A0"/>
                </a:solidFill>
                <a:latin typeface="Cambria"/>
                <a:cs typeface="Cambria"/>
              </a:rPr>
              <a:t>у</a:t>
            </a:r>
            <a:r>
              <a:rPr sz="2600" spc="-40" dirty="0">
                <a:solidFill>
                  <a:srgbClr val="7030A0"/>
                </a:solidFill>
                <a:latin typeface="Cambria"/>
                <a:cs typeface="Cambria"/>
              </a:rPr>
              <a:t>ю</a:t>
            </a:r>
            <a:r>
              <a:rPr sz="2600" spc="-6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р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г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а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ни</a:t>
            </a:r>
            <a:r>
              <a:rPr sz="2600" spc="-155" dirty="0">
                <a:solidFill>
                  <a:srgbClr val="7030A0"/>
                </a:solidFill>
                <a:latin typeface="Cambria"/>
                <a:cs typeface="Cambria"/>
              </a:rPr>
              <a:t>з</a:t>
            </a:r>
            <a:r>
              <a:rPr sz="2600" spc="-55" dirty="0">
                <a:solidFill>
                  <a:srgbClr val="7030A0"/>
                </a:solidFill>
                <a:latin typeface="Cambria"/>
                <a:cs typeface="Cambria"/>
              </a:rPr>
              <a:t>у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-120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-55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-175" dirty="0">
                <a:solidFill>
                  <a:srgbClr val="7030A0"/>
                </a:solidFill>
                <a:latin typeface="Cambria"/>
                <a:cs typeface="Cambria"/>
              </a:rPr>
              <a:t>в</a:t>
            </a:r>
            <a:r>
              <a:rPr sz="2600" spc="-155" dirty="0">
                <a:solidFill>
                  <a:srgbClr val="7030A0"/>
                </a:solidFill>
                <a:latin typeface="Cambria"/>
                <a:cs typeface="Cambria"/>
              </a:rPr>
              <a:t>з</a:t>
            </a: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р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с</a:t>
            </a:r>
            <a:r>
              <a:rPr sz="2600" spc="-195" dirty="0">
                <a:solidFill>
                  <a:srgbClr val="7030A0"/>
                </a:solidFill>
                <a:latin typeface="Cambria"/>
                <a:cs typeface="Cambria"/>
              </a:rPr>
              <a:t>л</a:t>
            </a:r>
            <a:r>
              <a:rPr sz="2600" spc="-310" dirty="0">
                <a:solidFill>
                  <a:srgbClr val="7030A0"/>
                </a:solidFill>
                <a:latin typeface="Cambria"/>
                <a:cs typeface="Cambria"/>
              </a:rPr>
              <a:t>ы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й</a:t>
            </a:r>
            <a:r>
              <a:rPr sz="2600" spc="55" dirty="0">
                <a:solidFill>
                  <a:srgbClr val="7030A0"/>
                </a:solidFill>
                <a:latin typeface="Cambria"/>
                <a:cs typeface="Cambria"/>
              </a:rPr>
              <a:t>;</a:t>
            </a:r>
            <a:endParaRPr sz="2600" dirty="0">
              <a:solidFill>
                <a:srgbClr val="7030A0"/>
              </a:solidFill>
              <a:latin typeface="Cambria"/>
              <a:cs typeface="Cambria"/>
            </a:endParaRPr>
          </a:p>
          <a:p>
            <a:pPr marL="12700" marR="5080">
              <a:lnSpc>
                <a:spcPts val="2920"/>
              </a:lnSpc>
              <a:spcBef>
                <a:spcPts val="1725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-140" dirty="0">
                <a:solidFill>
                  <a:srgbClr val="7030A0"/>
                </a:solidFill>
                <a:latin typeface="Cambria"/>
                <a:cs typeface="Cambria"/>
              </a:rPr>
              <a:t>к</a:t>
            </a:r>
            <a:r>
              <a:rPr sz="2600" spc="-55" dirty="0">
                <a:solidFill>
                  <a:srgbClr val="7030A0"/>
                </a:solidFill>
                <a:latin typeface="Cambria"/>
                <a:cs typeface="Cambria"/>
              </a:rPr>
              <a:t>у</a:t>
            </a:r>
            <a:r>
              <a:rPr sz="2600" spc="-195" dirty="0">
                <a:solidFill>
                  <a:srgbClr val="7030A0"/>
                </a:solidFill>
                <a:latin typeface="Cambria"/>
                <a:cs typeface="Cambria"/>
              </a:rPr>
              <a:t>л</a:t>
            </a:r>
            <a:r>
              <a:rPr sz="2600" spc="-225" dirty="0">
                <a:solidFill>
                  <a:srgbClr val="7030A0"/>
                </a:solidFill>
                <a:latin typeface="Cambria"/>
                <a:cs typeface="Cambria"/>
              </a:rPr>
              <a:t>ь</a:t>
            </a:r>
            <a:r>
              <a:rPr sz="2600" spc="-70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-55" dirty="0">
                <a:solidFill>
                  <a:srgbClr val="7030A0"/>
                </a:solidFill>
                <a:latin typeface="Cambria"/>
                <a:cs typeface="Cambria"/>
              </a:rPr>
              <a:t>у</a:t>
            </a: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р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н</a:t>
            </a:r>
            <a:r>
              <a:rPr sz="2600" spc="-310" dirty="0">
                <a:solidFill>
                  <a:srgbClr val="7030A0"/>
                </a:solidFill>
                <a:latin typeface="Cambria"/>
                <a:cs typeface="Cambria"/>
              </a:rPr>
              <a:t>ы</a:t>
            </a:r>
            <a:r>
              <a:rPr sz="2600" spc="-9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-35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-135" dirty="0">
                <a:solidFill>
                  <a:srgbClr val="7030A0"/>
                </a:solidFill>
                <a:latin typeface="Cambria"/>
                <a:cs typeface="Cambria"/>
              </a:rPr>
              <a:t>п</a:t>
            </a: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р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а</a:t>
            </a:r>
            <a:r>
              <a:rPr sz="2600" spc="-140" dirty="0">
                <a:solidFill>
                  <a:srgbClr val="7030A0"/>
                </a:solidFill>
                <a:latin typeface="Cambria"/>
                <a:cs typeface="Cambria"/>
              </a:rPr>
              <a:t>к</a:t>
            </a:r>
            <a:r>
              <a:rPr sz="26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2600" spc="-215" dirty="0">
                <a:solidFill>
                  <a:srgbClr val="7030A0"/>
                </a:solidFill>
                <a:latin typeface="Cambria"/>
                <a:cs typeface="Cambria"/>
              </a:rPr>
              <a:t>к</a:t>
            </a:r>
            <a:r>
              <a:rPr sz="2600" spc="-155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2600" spc="-2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335" dirty="0">
                <a:solidFill>
                  <a:srgbClr val="7030A0"/>
                </a:solidFill>
                <a:latin typeface="Cambria"/>
                <a:cs typeface="Cambria"/>
              </a:rPr>
              <a:t>–</a:t>
            </a:r>
            <a:r>
              <a:rPr sz="2600" spc="145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с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а</a:t>
            </a:r>
            <a:r>
              <a:rPr sz="2600" spc="-45" dirty="0">
                <a:solidFill>
                  <a:srgbClr val="7030A0"/>
                </a:solidFill>
                <a:latin typeface="Cambria"/>
                <a:cs typeface="Cambria"/>
              </a:rPr>
              <a:t>м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45" dirty="0">
                <a:solidFill>
                  <a:srgbClr val="7030A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-190" dirty="0">
                <a:solidFill>
                  <a:srgbClr val="7030A0"/>
                </a:solidFill>
                <a:latin typeface="Cambria"/>
                <a:cs typeface="Cambria"/>
              </a:rPr>
              <a:t>я</a:t>
            </a:r>
            <a:r>
              <a:rPr sz="26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-195" dirty="0">
                <a:solidFill>
                  <a:srgbClr val="7030A0"/>
                </a:solidFill>
                <a:latin typeface="Cambria"/>
                <a:cs typeface="Cambria"/>
              </a:rPr>
              <a:t>л</a:t>
            </a:r>
            <a:r>
              <a:rPr sz="2600" spc="-225" dirty="0">
                <a:solidFill>
                  <a:srgbClr val="7030A0"/>
                </a:solidFill>
                <a:latin typeface="Cambria"/>
                <a:cs typeface="Cambria"/>
              </a:rPr>
              <a:t>ь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н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а</a:t>
            </a:r>
            <a:r>
              <a:rPr sz="2600" spc="-180" dirty="0">
                <a:solidFill>
                  <a:srgbClr val="7030A0"/>
                </a:solidFill>
                <a:latin typeface="Cambria"/>
                <a:cs typeface="Cambria"/>
              </a:rPr>
              <a:t>я</a:t>
            </a:r>
            <a:r>
              <a:rPr sz="2600" spc="-6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а</a:t>
            </a:r>
            <a:r>
              <a:rPr sz="2600" spc="-135" dirty="0">
                <a:solidFill>
                  <a:srgbClr val="7030A0"/>
                </a:solidFill>
                <a:latin typeface="Cambria"/>
                <a:cs typeface="Cambria"/>
              </a:rPr>
              <a:t>п</a:t>
            </a: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р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0" dirty="0">
                <a:solidFill>
                  <a:srgbClr val="7030A0"/>
                </a:solidFill>
                <a:latin typeface="Cambria"/>
                <a:cs typeface="Cambria"/>
              </a:rPr>
              <a:t>б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а</a:t>
            </a:r>
            <a:r>
              <a:rPr sz="2600" spc="-60" dirty="0">
                <a:solidFill>
                  <a:srgbClr val="7030A0"/>
                </a:solidFill>
                <a:latin typeface="Cambria"/>
                <a:cs typeface="Cambria"/>
              </a:rPr>
              <a:t>ц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2600" spc="-180" dirty="0">
                <a:solidFill>
                  <a:srgbClr val="7030A0"/>
                </a:solidFill>
                <a:latin typeface="Cambria"/>
                <a:cs typeface="Cambria"/>
              </a:rPr>
              <a:t>я</a:t>
            </a:r>
            <a:r>
              <a:rPr sz="2600" spc="-6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35" dirty="0">
                <a:solidFill>
                  <a:srgbClr val="7030A0"/>
                </a:solidFill>
                <a:latin typeface="Cambria"/>
                <a:cs typeface="Cambria"/>
              </a:rPr>
              <a:t>д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-225" dirty="0">
                <a:solidFill>
                  <a:srgbClr val="7030A0"/>
                </a:solidFill>
                <a:latin typeface="Cambria"/>
                <a:cs typeface="Cambria"/>
              </a:rPr>
              <a:t>ь</a:t>
            </a:r>
            <a:r>
              <a:rPr sz="2600" spc="-45" dirty="0">
                <a:solidFill>
                  <a:srgbClr val="7030A0"/>
                </a:solidFill>
                <a:latin typeface="Cambria"/>
                <a:cs typeface="Cambria"/>
              </a:rPr>
              <a:t>м</a:t>
            </a:r>
            <a:r>
              <a:rPr sz="2600" spc="-155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2600" spc="-6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ин</a:t>
            </a:r>
            <a:r>
              <a:rPr sz="2600" spc="45" dirty="0">
                <a:solidFill>
                  <a:srgbClr val="7030A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р</a:t>
            </a:r>
            <a:r>
              <a:rPr sz="2600" spc="-55" dirty="0">
                <a:solidFill>
                  <a:srgbClr val="7030A0"/>
                </a:solidFill>
                <a:latin typeface="Cambria"/>
                <a:cs typeface="Cambria"/>
              </a:rPr>
              <a:t>у</a:t>
            </a:r>
            <a:r>
              <a:rPr sz="2600" spc="-45" dirty="0">
                <a:solidFill>
                  <a:srgbClr val="7030A0"/>
                </a:solidFill>
                <a:latin typeface="Cambria"/>
                <a:cs typeface="Cambria"/>
              </a:rPr>
              <a:t>м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н</a:t>
            </a:r>
            <a:r>
              <a:rPr sz="26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а</a:t>
            </a: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р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2600" spc="-180" dirty="0">
                <a:solidFill>
                  <a:srgbClr val="7030A0"/>
                </a:solidFill>
                <a:latin typeface="Cambria"/>
                <a:cs typeface="Cambria"/>
              </a:rPr>
              <a:t>я</a:t>
            </a:r>
            <a:r>
              <a:rPr sz="2600" spc="-6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2600" spc="-195" dirty="0">
                <a:solidFill>
                  <a:srgbClr val="7030A0"/>
                </a:solidFill>
                <a:latin typeface="Cambria"/>
                <a:cs typeface="Cambria"/>
              </a:rPr>
              <a:t>л</a:t>
            </a:r>
            <a:r>
              <a:rPr sz="2600" spc="-155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2600" spc="-2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с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35" dirty="0">
                <a:solidFill>
                  <a:srgbClr val="7030A0"/>
                </a:solidFill>
                <a:latin typeface="Cambria"/>
                <a:cs typeface="Cambria"/>
              </a:rPr>
              <a:t>д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р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жа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ни</a:t>
            </a:r>
            <a:r>
              <a:rPr sz="2600" spc="-265" dirty="0">
                <a:solidFill>
                  <a:srgbClr val="7030A0"/>
                </a:solidFill>
                <a:latin typeface="Cambria"/>
                <a:cs typeface="Cambria"/>
              </a:rPr>
              <a:t>я</a:t>
            </a:r>
            <a:r>
              <a:rPr sz="2600" spc="150" dirty="0">
                <a:solidFill>
                  <a:srgbClr val="7030A0"/>
                </a:solidFill>
                <a:latin typeface="Cambria"/>
                <a:cs typeface="Cambria"/>
              </a:rPr>
              <a:t>,</a:t>
            </a:r>
            <a:r>
              <a:rPr sz="2600" spc="165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-215" dirty="0">
                <a:solidFill>
                  <a:srgbClr val="7030A0"/>
                </a:solidFill>
                <a:latin typeface="Cambria"/>
                <a:cs typeface="Cambria"/>
              </a:rPr>
              <a:t>к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р</a:t>
            </a:r>
            <a:r>
              <a:rPr sz="2600" spc="-310" dirty="0">
                <a:solidFill>
                  <a:srgbClr val="7030A0"/>
                </a:solidFill>
                <a:latin typeface="Cambria"/>
                <a:cs typeface="Cambria"/>
              </a:rPr>
              <a:t>ы</a:t>
            </a:r>
            <a:r>
              <a:rPr sz="2600" spc="-9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-35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н</a:t>
            </a:r>
            <a:r>
              <a:rPr sz="2600" spc="-155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2600" spc="-2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-135" dirty="0">
                <a:solidFill>
                  <a:srgbClr val="7030A0"/>
                </a:solidFill>
                <a:latin typeface="Cambria"/>
                <a:cs typeface="Cambria"/>
              </a:rPr>
              <a:t>п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-120" dirty="0">
                <a:solidFill>
                  <a:srgbClr val="7030A0"/>
                </a:solidFill>
                <a:latin typeface="Cambria"/>
                <a:cs typeface="Cambria"/>
              </a:rPr>
              <a:t>л</a:t>
            </a:r>
            <a:r>
              <a:rPr sz="2600" spc="20" dirty="0">
                <a:solidFill>
                  <a:srgbClr val="7030A0"/>
                </a:solidFill>
                <a:latin typeface="Cambria"/>
                <a:cs typeface="Cambria"/>
              </a:rPr>
              <a:t>у</a:t>
            </a:r>
            <a:r>
              <a:rPr sz="2600" spc="-190" dirty="0">
                <a:solidFill>
                  <a:srgbClr val="7030A0"/>
                </a:solidFill>
                <a:latin typeface="Cambria"/>
                <a:cs typeface="Cambria"/>
              </a:rPr>
              <a:t>ч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2600" spc="-195" dirty="0">
                <a:solidFill>
                  <a:srgbClr val="7030A0"/>
                </a:solidFill>
                <a:latin typeface="Cambria"/>
                <a:cs typeface="Cambria"/>
              </a:rPr>
              <a:t>л</a:t>
            </a:r>
            <a:r>
              <a:rPr sz="2600" spc="-155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2600" spc="-2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-120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-55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-175" dirty="0">
                <a:solidFill>
                  <a:srgbClr val="7030A0"/>
                </a:solidFill>
                <a:latin typeface="Cambria"/>
                <a:cs typeface="Cambria"/>
              </a:rPr>
              <a:t>в</a:t>
            </a:r>
            <a:r>
              <a:rPr sz="2600" spc="-155" dirty="0">
                <a:solidFill>
                  <a:srgbClr val="7030A0"/>
                </a:solidFill>
                <a:latin typeface="Cambria"/>
                <a:cs typeface="Cambria"/>
              </a:rPr>
              <a:t>з</a:t>
            </a: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р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с</a:t>
            </a:r>
            <a:r>
              <a:rPr sz="2600" spc="-195" dirty="0">
                <a:solidFill>
                  <a:srgbClr val="7030A0"/>
                </a:solidFill>
                <a:latin typeface="Cambria"/>
                <a:cs typeface="Cambria"/>
              </a:rPr>
              <a:t>л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г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55" dirty="0">
                <a:solidFill>
                  <a:srgbClr val="7030A0"/>
                </a:solidFill>
                <a:latin typeface="Cambria"/>
                <a:cs typeface="Cambria"/>
              </a:rPr>
              <a:t>;</a:t>
            </a:r>
            <a:endParaRPr sz="2600" dirty="0">
              <a:solidFill>
                <a:srgbClr val="7030A0"/>
              </a:solidFill>
              <a:latin typeface="Cambria"/>
              <a:cs typeface="Cambria"/>
            </a:endParaRPr>
          </a:p>
          <a:p>
            <a:pPr marL="12700" marR="1342390">
              <a:lnSpc>
                <a:spcPts val="2930"/>
              </a:lnSpc>
              <a:spcBef>
                <a:spcPts val="1720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-30" dirty="0">
                <a:solidFill>
                  <a:srgbClr val="7030A0"/>
                </a:solidFill>
                <a:latin typeface="Cambria"/>
                <a:cs typeface="Cambria"/>
              </a:rPr>
              <a:t>с</a:t>
            </a:r>
            <a:r>
              <a:rPr sz="2600" spc="-175" dirty="0">
                <a:solidFill>
                  <a:srgbClr val="7030A0"/>
                </a:solidFill>
                <a:latin typeface="Cambria"/>
                <a:cs typeface="Cambria"/>
              </a:rPr>
              <a:t>в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0" dirty="0">
                <a:solidFill>
                  <a:srgbClr val="7030A0"/>
                </a:solidFill>
                <a:latin typeface="Cambria"/>
                <a:cs typeface="Cambria"/>
              </a:rPr>
              <a:t>б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35" dirty="0">
                <a:solidFill>
                  <a:srgbClr val="7030A0"/>
                </a:solidFill>
                <a:latin typeface="Cambria"/>
                <a:cs typeface="Cambria"/>
              </a:rPr>
              <a:t>д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н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а</a:t>
            </a:r>
            <a:r>
              <a:rPr sz="2600" spc="-180" dirty="0">
                <a:solidFill>
                  <a:srgbClr val="7030A0"/>
                </a:solidFill>
                <a:latin typeface="Cambria"/>
                <a:cs typeface="Cambria"/>
              </a:rPr>
              <a:t>я</a:t>
            </a:r>
            <a:r>
              <a:rPr sz="2600" spc="-6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ини</a:t>
            </a:r>
            <a:r>
              <a:rPr sz="2600" spc="-60" dirty="0">
                <a:solidFill>
                  <a:srgbClr val="7030A0"/>
                </a:solidFill>
                <a:latin typeface="Cambria"/>
                <a:cs typeface="Cambria"/>
              </a:rPr>
              <a:t>ц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а</a:t>
            </a:r>
            <a:r>
              <a:rPr sz="26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2600" spc="-175" dirty="0">
                <a:solidFill>
                  <a:srgbClr val="7030A0"/>
                </a:solidFill>
                <a:latin typeface="Cambria"/>
                <a:cs typeface="Cambria"/>
              </a:rPr>
              <a:t>в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н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а</a:t>
            </a:r>
            <a:r>
              <a:rPr sz="2600" spc="-180" dirty="0">
                <a:solidFill>
                  <a:srgbClr val="7030A0"/>
                </a:solidFill>
                <a:latin typeface="Cambria"/>
                <a:cs typeface="Cambria"/>
              </a:rPr>
              <a:t>я</a:t>
            </a:r>
            <a:r>
              <a:rPr sz="2600" spc="-75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35" dirty="0">
                <a:solidFill>
                  <a:srgbClr val="7030A0"/>
                </a:solidFill>
                <a:latin typeface="Cambria"/>
                <a:cs typeface="Cambria"/>
              </a:rPr>
              <a:t>д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-190" dirty="0">
                <a:solidFill>
                  <a:srgbClr val="7030A0"/>
                </a:solidFill>
                <a:latin typeface="Cambria"/>
                <a:cs typeface="Cambria"/>
              </a:rPr>
              <a:t>я</a:t>
            </a:r>
            <a:r>
              <a:rPr sz="26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-195" dirty="0">
                <a:solidFill>
                  <a:srgbClr val="7030A0"/>
                </a:solidFill>
                <a:latin typeface="Cambria"/>
                <a:cs typeface="Cambria"/>
              </a:rPr>
              <a:t>л</a:t>
            </a:r>
            <a:r>
              <a:rPr sz="2600" spc="-225" dirty="0">
                <a:solidFill>
                  <a:srgbClr val="7030A0"/>
                </a:solidFill>
                <a:latin typeface="Cambria"/>
                <a:cs typeface="Cambria"/>
              </a:rPr>
              <a:t>ь</a:t>
            </a:r>
            <a:r>
              <a:rPr sz="2600" spc="-125" dirty="0">
                <a:solidFill>
                  <a:srgbClr val="7030A0"/>
                </a:solidFill>
                <a:latin typeface="Cambria"/>
                <a:cs typeface="Cambria"/>
              </a:rPr>
              <a:t>н</a:t>
            </a:r>
            <a:r>
              <a:rPr sz="26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600" spc="45" dirty="0">
                <a:solidFill>
                  <a:srgbClr val="7030A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-215" dirty="0">
                <a:solidFill>
                  <a:srgbClr val="7030A0"/>
                </a:solidFill>
                <a:latin typeface="Cambria"/>
                <a:cs typeface="Cambria"/>
              </a:rPr>
              <a:t>ь</a:t>
            </a:r>
            <a:r>
              <a:rPr sz="2600" spc="-55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600" spc="35" dirty="0">
                <a:solidFill>
                  <a:srgbClr val="7030A0"/>
                </a:solidFill>
                <a:latin typeface="Cambria"/>
                <a:cs typeface="Cambria"/>
              </a:rPr>
              <a:t>д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600" spc="-155" dirty="0">
                <a:solidFill>
                  <a:srgbClr val="7030A0"/>
                </a:solidFill>
                <a:latin typeface="Cambria"/>
                <a:cs typeface="Cambria"/>
              </a:rPr>
              <a:t>й</a:t>
            </a:r>
            <a:endParaRPr sz="2600" dirty="0">
              <a:solidFill>
                <a:srgbClr val="7030A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43942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/>
              <a:t>д</a:t>
            </a:r>
            <a:r>
              <a:rPr spc="-140" dirty="0" err="1"/>
              <a:t>е</a:t>
            </a:r>
            <a:r>
              <a:rPr spc="-55" dirty="0" err="1"/>
              <a:t>т</a:t>
            </a:r>
            <a:r>
              <a:rPr spc="-25" dirty="0" err="1"/>
              <a:t>с</a:t>
            </a:r>
            <a:r>
              <a:rPr spc="-195" dirty="0" err="1"/>
              <a:t>к</a:t>
            </a:r>
            <a:r>
              <a:rPr spc="-114" dirty="0" err="1"/>
              <a:t>и</a:t>
            </a:r>
            <a:r>
              <a:rPr spc="-140" dirty="0" err="1"/>
              <a:t>й</a:t>
            </a:r>
            <a:r>
              <a:rPr spc="-30" dirty="0"/>
              <a:t> </a:t>
            </a:r>
            <a:r>
              <a:rPr spc="-25" dirty="0" err="1" smtClean="0"/>
              <a:t>с</a:t>
            </a:r>
            <a:r>
              <a:rPr spc="-155" dirty="0" err="1" smtClean="0"/>
              <a:t>а</a:t>
            </a:r>
            <a:r>
              <a:rPr spc="-35" dirty="0" err="1" smtClean="0"/>
              <a:t>д</a:t>
            </a:r>
            <a:r>
              <a:rPr lang="ru-RU" spc="-35" dirty="0" smtClean="0"/>
              <a:t>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7086600" y="6476999"/>
            <a:ext cx="388620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9800" y="368673"/>
            <a:ext cx="4801870" cy="269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250"/>
              </a:lnSpc>
            </a:pPr>
            <a:r>
              <a:rPr sz="5250" b="1" spc="335" dirty="0">
                <a:solidFill>
                  <a:srgbClr val="BB2D11"/>
                </a:solidFill>
                <a:latin typeface="Cambria"/>
                <a:cs typeface="Cambria"/>
              </a:rPr>
              <a:t>Ц</a:t>
            </a:r>
            <a:r>
              <a:rPr sz="5250" b="1" spc="-325" dirty="0">
                <a:solidFill>
                  <a:srgbClr val="BB2D11"/>
                </a:solidFill>
                <a:latin typeface="Cambria"/>
                <a:cs typeface="Cambria"/>
              </a:rPr>
              <a:t>е</a:t>
            </a:r>
            <a:r>
              <a:rPr sz="5250" b="1" spc="-370" dirty="0">
                <a:solidFill>
                  <a:srgbClr val="BB2D11"/>
                </a:solidFill>
                <a:latin typeface="Cambria"/>
                <a:cs typeface="Cambria"/>
              </a:rPr>
              <a:t>л</a:t>
            </a:r>
            <a:r>
              <a:rPr sz="5250" b="1" spc="-325" dirty="0">
                <a:solidFill>
                  <a:srgbClr val="BB2D11"/>
                </a:solidFill>
                <a:latin typeface="Cambria"/>
                <a:cs typeface="Cambria"/>
              </a:rPr>
              <a:t>е</a:t>
            </a:r>
            <a:r>
              <a:rPr sz="5250" b="1" spc="-395" dirty="0">
                <a:solidFill>
                  <a:srgbClr val="BB2D11"/>
                </a:solidFill>
                <a:latin typeface="Cambria"/>
                <a:cs typeface="Cambria"/>
              </a:rPr>
              <a:t>в</a:t>
            </a:r>
            <a:r>
              <a:rPr sz="5250" b="1" spc="-710" dirty="0">
                <a:solidFill>
                  <a:srgbClr val="BB2D11"/>
                </a:solidFill>
                <a:latin typeface="Cambria"/>
                <a:cs typeface="Cambria"/>
              </a:rPr>
              <a:t>ы</a:t>
            </a:r>
            <a:r>
              <a:rPr sz="5250" b="1" spc="-310" dirty="0">
                <a:solidFill>
                  <a:srgbClr val="BB2D11"/>
                </a:solidFill>
                <a:latin typeface="Cambria"/>
                <a:cs typeface="Cambria"/>
              </a:rPr>
              <a:t>е</a:t>
            </a:r>
            <a:r>
              <a:rPr sz="5250" b="1" spc="-130" dirty="0">
                <a:solidFill>
                  <a:srgbClr val="BB2D11"/>
                </a:solidFill>
                <a:latin typeface="Cambria"/>
                <a:cs typeface="Cambria"/>
              </a:rPr>
              <a:t> </a:t>
            </a:r>
            <a:r>
              <a:rPr sz="5250" b="1" spc="-220" dirty="0">
                <a:solidFill>
                  <a:srgbClr val="BB2D11"/>
                </a:solidFill>
                <a:latin typeface="Cambria"/>
                <a:cs typeface="Cambria"/>
              </a:rPr>
              <a:t>о</a:t>
            </a:r>
            <a:r>
              <a:rPr sz="5250" b="1" spc="-160" dirty="0">
                <a:solidFill>
                  <a:srgbClr val="BB2D11"/>
                </a:solidFill>
                <a:latin typeface="Cambria"/>
                <a:cs typeface="Cambria"/>
              </a:rPr>
              <a:t>р</a:t>
            </a:r>
            <a:r>
              <a:rPr sz="5250" b="1" spc="-400" dirty="0">
                <a:solidFill>
                  <a:srgbClr val="BB2D11"/>
                </a:solidFill>
                <a:latin typeface="Cambria"/>
                <a:cs typeface="Cambria"/>
              </a:rPr>
              <a:t>и</a:t>
            </a:r>
            <a:r>
              <a:rPr sz="5250" b="1" spc="-325" dirty="0">
                <a:solidFill>
                  <a:srgbClr val="BB2D11"/>
                </a:solidFill>
                <a:latin typeface="Cambria"/>
                <a:cs typeface="Cambria"/>
              </a:rPr>
              <a:t>е</a:t>
            </a:r>
            <a:r>
              <a:rPr sz="5250" b="1" spc="-335" dirty="0">
                <a:solidFill>
                  <a:srgbClr val="BB2D11"/>
                </a:solidFill>
                <a:latin typeface="Cambria"/>
                <a:cs typeface="Cambria"/>
              </a:rPr>
              <a:t>н</a:t>
            </a:r>
            <a:r>
              <a:rPr sz="5250" b="1" spc="-60" dirty="0">
                <a:solidFill>
                  <a:srgbClr val="BB2D11"/>
                </a:solidFill>
                <a:latin typeface="Cambria"/>
                <a:cs typeface="Cambria"/>
              </a:rPr>
              <a:t>т</a:t>
            </a:r>
            <a:r>
              <a:rPr sz="5250" b="1" spc="-400" dirty="0">
                <a:solidFill>
                  <a:srgbClr val="BB2D11"/>
                </a:solidFill>
                <a:latin typeface="Cambria"/>
                <a:cs typeface="Cambria"/>
              </a:rPr>
              <a:t>и</a:t>
            </a:r>
            <a:r>
              <a:rPr sz="5250" b="1" spc="-160" dirty="0">
                <a:solidFill>
                  <a:srgbClr val="BB2D11"/>
                </a:solidFill>
                <a:latin typeface="Cambria"/>
                <a:cs typeface="Cambria"/>
              </a:rPr>
              <a:t>р</a:t>
            </a:r>
            <a:r>
              <a:rPr sz="5250" b="1" spc="-680" dirty="0">
                <a:solidFill>
                  <a:srgbClr val="BB2D11"/>
                </a:solidFill>
                <a:latin typeface="Cambria"/>
                <a:cs typeface="Cambria"/>
              </a:rPr>
              <a:t>ы</a:t>
            </a:r>
            <a:r>
              <a:rPr sz="5250" b="1" spc="-185" dirty="0">
                <a:solidFill>
                  <a:srgbClr val="BB2D11"/>
                </a:solidFill>
                <a:latin typeface="Cambria"/>
                <a:cs typeface="Cambria"/>
              </a:rPr>
              <a:t> </a:t>
            </a:r>
            <a:r>
              <a:rPr sz="5250" b="1" spc="-395" dirty="0">
                <a:solidFill>
                  <a:srgbClr val="BB2D11"/>
                </a:solidFill>
                <a:latin typeface="Cambria"/>
                <a:cs typeface="Cambria"/>
              </a:rPr>
              <a:t>в</a:t>
            </a:r>
            <a:r>
              <a:rPr sz="5250" b="1" spc="-220" dirty="0">
                <a:solidFill>
                  <a:srgbClr val="BB2D11"/>
                </a:solidFill>
                <a:latin typeface="Cambria"/>
                <a:cs typeface="Cambria"/>
              </a:rPr>
              <a:t>о</a:t>
            </a:r>
            <a:r>
              <a:rPr sz="5250" b="1" spc="-165" dirty="0">
                <a:solidFill>
                  <a:srgbClr val="BB2D11"/>
                </a:solidFill>
                <a:latin typeface="Cambria"/>
                <a:cs typeface="Cambria"/>
              </a:rPr>
              <a:t>с</a:t>
            </a:r>
            <a:r>
              <a:rPr sz="5250" b="1" spc="-260" dirty="0">
                <a:solidFill>
                  <a:srgbClr val="BB2D11"/>
                </a:solidFill>
                <a:latin typeface="Cambria"/>
                <a:cs typeface="Cambria"/>
              </a:rPr>
              <a:t>п</a:t>
            </a:r>
            <a:r>
              <a:rPr sz="5250" b="1" spc="-400" dirty="0">
                <a:solidFill>
                  <a:srgbClr val="BB2D11"/>
                </a:solidFill>
                <a:latin typeface="Cambria"/>
                <a:cs typeface="Cambria"/>
              </a:rPr>
              <a:t>и</a:t>
            </a:r>
            <a:r>
              <a:rPr sz="5250" b="1" spc="-135" dirty="0">
                <a:solidFill>
                  <a:srgbClr val="BB2D11"/>
                </a:solidFill>
                <a:latin typeface="Cambria"/>
                <a:cs typeface="Cambria"/>
              </a:rPr>
              <a:t>т</a:t>
            </a:r>
            <a:r>
              <a:rPr sz="5250" b="1" spc="-350" dirty="0">
                <a:solidFill>
                  <a:srgbClr val="BB2D11"/>
                </a:solidFill>
                <a:latin typeface="Cambria"/>
                <a:cs typeface="Cambria"/>
              </a:rPr>
              <a:t>а</a:t>
            </a:r>
            <a:r>
              <a:rPr sz="5250" b="1" spc="-135" dirty="0">
                <a:solidFill>
                  <a:srgbClr val="BB2D11"/>
                </a:solidFill>
                <a:latin typeface="Cambria"/>
                <a:cs typeface="Cambria"/>
              </a:rPr>
              <a:t>т</a:t>
            </a:r>
            <a:r>
              <a:rPr sz="5250" b="1" spc="-325" dirty="0">
                <a:solidFill>
                  <a:srgbClr val="BB2D11"/>
                </a:solidFill>
                <a:latin typeface="Cambria"/>
                <a:cs typeface="Cambria"/>
              </a:rPr>
              <a:t>е</a:t>
            </a:r>
            <a:r>
              <a:rPr sz="5250" b="1" spc="-370" dirty="0">
                <a:solidFill>
                  <a:srgbClr val="BB2D11"/>
                </a:solidFill>
                <a:latin typeface="Cambria"/>
                <a:cs typeface="Cambria"/>
              </a:rPr>
              <a:t>л</a:t>
            </a:r>
            <a:r>
              <a:rPr sz="5250" b="1" spc="-459" dirty="0">
                <a:solidFill>
                  <a:srgbClr val="BB2D11"/>
                </a:solidFill>
                <a:latin typeface="Cambria"/>
                <a:cs typeface="Cambria"/>
              </a:rPr>
              <a:t>ь</a:t>
            </a:r>
            <a:r>
              <a:rPr sz="5250" b="1" spc="-335" dirty="0">
                <a:solidFill>
                  <a:srgbClr val="BB2D11"/>
                </a:solidFill>
                <a:latin typeface="Cambria"/>
                <a:cs typeface="Cambria"/>
              </a:rPr>
              <a:t>н</a:t>
            </a:r>
            <a:r>
              <a:rPr sz="5250" b="1" spc="-220" dirty="0">
                <a:solidFill>
                  <a:srgbClr val="BB2D11"/>
                </a:solidFill>
                <a:latin typeface="Cambria"/>
                <a:cs typeface="Cambria"/>
              </a:rPr>
              <a:t>о</a:t>
            </a:r>
            <a:r>
              <a:rPr sz="5250" b="1" spc="-365" dirty="0">
                <a:solidFill>
                  <a:srgbClr val="BB2D11"/>
                </a:solidFill>
                <a:latin typeface="Cambria"/>
                <a:cs typeface="Cambria"/>
              </a:rPr>
              <a:t>й</a:t>
            </a:r>
            <a:r>
              <a:rPr sz="5250" b="1" spc="-130" dirty="0">
                <a:solidFill>
                  <a:srgbClr val="BB2D11"/>
                </a:solidFill>
                <a:latin typeface="Cambria"/>
                <a:cs typeface="Cambria"/>
              </a:rPr>
              <a:t> </a:t>
            </a:r>
            <a:r>
              <a:rPr sz="5250" b="1" spc="-160" dirty="0">
                <a:solidFill>
                  <a:srgbClr val="BB2D11"/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rgbClr val="BB2D11"/>
                </a:solidFill>
                <a:latin typeface="Cambria"/>
                <a:cs typeface="Cambria"/>
              </a:rPr>
              <a:t>а</a:t>
            </a:r>
            <a:r>
              <a:rPr sz="5250" b="1" spc="-155" dirty="0">
                <a:solidFill>
                  <a:srgbClr val="BB2D11"/>
                </a:solidFill>
                <a:latin typeface="Cambria"/>
                <a:cs typeface="Cambria"/>
              </a:rPr>
              <a:t>б</a:t>
            </a:r>
            <a:r>
              <a:rPr sz="5250" b="1" spc="-220" dirty="0">
                <a:solidFill>
                  <a:srgbClr val="BB2D11"/>
                </a:solidFill>
                <a:latin typeface="Cambria"/>
                <a:cs typeface="Cambria"/>
              </a:rPr>
              <a:t>о</a:t>
            </a:r>
            <a:r>
              <a:rPr sz="5250" b="1" spc="-60" dirty="0">
                <a:solidFill>
                  <a:srgbClr val="BB2D11"/>
                </a:solidFill>
                <a:latin typeface="Cambria"/>
                <a:cs typeface="Cambria"/>
              </a:rPr>
              <a:t>т</a:t>
            </a:r>
            <a:r>
              <a:rPr sz="5250" b="1" spc="-680" dirty="0">
                <a:solidFill>
                  <a:srgbClr val="BB2D11"/>
                </a:solidFill>
                <a:latin typeface="Cambria"/>
                <a:cs typeface="Cambria"/>
              </a:rPr>
              <a:t>ы</a:t>
            </a:r>
            <a:endParaRPr sz="5250" dirty="0">
              <a:solidFill>
                <a:srgbClr val="BB2D11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463804"/>
            <a:ext cx="5165090" cy="5424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0045">
              <a:lnSpc>
                <a:spcPts val="2930"/>
              </a:lnSpc>
            </a:pPr>
            <a:r>
              <a:rPr sz="2600" spc="250" dirty="0">
                <a:latin typeface="Cambria"/>
                <a:cs typeface="Cambria"/>
              </a:rPr>
              <a:t>П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45" dirty="0">
                <a:latin typeface="Cambria"/>
                <a:cs typeface="Cambria"/>
              </a:rPr>
              <a:t>мм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55" dirty="0">
                <a:latin typeface="Cambria"/>
                <a:cs typeface="Cambria"/>
              </a:rPr>
              <a:t>ю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80" dirty="0">
                <a:latin typeface="Cambria"/>
                <a:cs typeface="Cambria"/>
              </a:rPr>
              <a:t>ае</a:t>
            </a:r>
            <a:r>
              <a:rPr sz="2600" spc="-120" dirty="0">
                <a:latin typeface="Cambria"/>
                <a:cs typeface="Cambria"/>
              </a:rPr>
              <a:t>т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310" dirty="0">
                <a:latin typeface="Cambria"/>
                <a:cs typeface="Cambria"/>
              </a:rPr>
              <a:t>ы</a:t>
            </a:r>
            <a:r>
              <a:rPr sz="2600" spc="-90" dirty="0">
                <a:latin typeface="Cambria"/>
                <a:cs typeface="Cambria"/>
              </a:rPr>
              <a:t>е</a:t>
            </a:r>
            <a:r>
              <a:rPr sz="2600" spc="-35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335" dirty="0">
                <a:latin typeface="Cambria"/>
                <a:cs typeface="Cambria"/>
              </a:rPr>
              <a:t>ы</a:t>
            </a:r>
            <a:r>
              <a:rPr sz="2600" spc="-100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55" dirty="0">
                <a:latin typeface="Cambria"/>
                <a:cs typeface="Cambria"/>
              </a:rPr>
              <a:t>й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35" dirty="0">
                <a:latin typeface="Cambria"/>
                <a:cs typeface="Cambria"/>
              </a:rPr>
              <a:t>ы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95" dirty="0">
                <a:latin typeface="Cambria"/>
                <a:cs typeface="Cambria"/>
              </a:rPr>
              <a:t>в</a:t>
            </a:r>
            <a:r>
              <a:rPr sz="2600" spc="-25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90" dirty="0">
                <a:latin typeface="Cambria"/>
                <a:cs typeface="Cambria"/>
              </a:rPr>
              <a:t>е</a:t>
            </a:r>
            <a:r>
              <a:rPr sz="2600" spc="-4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95" dirty="0">
                <a:latin typeface="Cambria"/>
                <a:cs typeface="Cambria"/>
              </a:rPr>
              <a:t>в</a:t>
            </a:r>
            <a:r>
              <a:rPr sz="2600" spc="-25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55" dirty="0">
                <a:latin typeface="Cambria"/>
                <a:cs typeface="Cambria"/>
              </a:rPr>
              <a:t>й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335" dirty="0">
                <a:latin typeface="Cambria"/>
                <a:cs typeface="Cambria"/>
              </a:rPr>
              <a:t>–</a:t>
            </a:r>
            <a:endParaRPr sz="2600" dirty="0">
              <a:latin typeface="Cambria"/>
              <a:cs typeface="Cambria"/>
            </a:endParaRPr>
          </a:p>
          <a:p>
            <a:pPr marL="12700" marR="962660" algn="just">
              <a:lnSpc>
                <a:spcPts val="2930"/>
              </a:lnSpc>
            </a:pPr>
            <a:r>
              <a:rPr lang="ru-RU" sz="2800" spc="-30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С</a:t>
            </a:r>
            <a:r>
              <a:rPr sz="2800" spc="30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</a:t>
            </a:r>
            <a:r>
              <a:rPr sz="2800" spc="-175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в</a:t>
            </a:r>
            <a:r>
              <a:rPr sz="2800" spc="30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</a:t>
            </a:r>
            <a:r>
              <a:rPr sz="2800" spc="-140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к</a:t>
            </a:r>
            <a:r>
              <a:rPr sz="2800" spc="-55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у</a:t>
            </a:r>
            <a:r>
              <a:rPr sz="2800" spc="-135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п</a:t>
            </a:r>
            <a:r>
              <a:rPr sz="2800" spc="-125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н</a:t>
            </a:r>
            <a:r>
              <a:rPr sz="2800" spc="30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</a:t>
            </a:r>
            <a:r>
              <a:rPr sz="2800" spc="45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с</a:t>
            </a:r>
            <a:r>
              <a:rPr sz="2800" spc="-145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т</a:t>
            </a:r>
            <a:r>
              <a:rPr sz="2800" spc="-155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и</a:t>
            </a:r>
            <a:r>
              <a:rPr lang="ru-RU" sz="2800" spc="-20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0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х</a:t>
            </a:r>
            <a:r>
              <a:rPr sz="2800" spc="-80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а</a:t>
            </a:r>
            <a:r>
              <a:rPr sz="2800" spc="-30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р</a:t>
            </a:r>
            <a:r>
              <a:rPr sz="2800" spc="-80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а</a:t>
            </a:r>
            <a:r>
              <a:rPr sz="2800" spc="-140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к</a:t>
            </a:r>
            <a:r>
              <a:rPr sz="2800" spc="-145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т</a:t>
            </a:r>
            <a:r>
              <a:rPr sz="2800" spc="-80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е</a:t>
            </a:r>
            <a:r>
              <a:rPr sz="2800" spc="-30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р</a:t>
            </a:r>
            <a:r>
              <a:rPr sz="2800" spc="-125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и</a:t>
            </a:r>
            <a:r>
              <a:rPr sz="2800" spc="45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с</a:t>
            </a:r>
            <a:r>
              <a:rPr sz="2800" spc="-145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т</a:t>
            </a:r>
            <a:r>
              <a:rPr sz="2800" spc="-125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и</a:t>
            </a:r>
            <a:r>
              <a:rPr sz="2800" spc="-215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к</a:t>
            </a:r>
            <a:r>
              <a:rPr sz="2800" spc="-90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-19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л</a:t>
            </a:r>
            <a:r>
              <a:rPr sz="2800" spc="-12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и</a:t>
            </a:r>
            <a:r>
              <a:rPr sz="2800" spc="-19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ч</a:t>
            </a:r>
            <a:r>
              <a:rPr sz="2800" spc="-12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н</a:t>
            </a:r>
            <a:r>
              <a:rPr sz="2800" spc="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</a:t>
            </a:r>
            <a:r>
              <a:rPr sz="2800" spc="4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т</a:t>
            </a:r>
            <a:r>
              <a:rPr sz="2800" spc="-12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н</a:t>
            </a:r>
            <a:r>
              <a:rPr sz="2800" spc="-31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ы</a:t>
            </a:r>
            <a:r>
              <a:rPr sz="2800" spc="-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х</a:t>
            </a:r>
            <a:r>
              <a:rPr sz="2800" spc="-1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-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р</a:t>
            </a:r>
            <a:r>
              <a:rPr sz="2800" spc="-8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е</a:t>
            </a:r>
            <a:r>
              <a:rPr sz="2800" spc="-15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з</a:t>
            </a:r>
            <a:r>
              <a:rPr sz="2800" spc="-5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у</a:t>
            </a:r>
            <a:r>
              <a:rPr sz="2800" spc="-19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л</a:t>
            </a:r>
            <a:r>
              <a:rPr sz="2800" spc="-22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ь</a:t>
            </a:r>
            <a:r>
              <a:rPr sz="2800" spc="-14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т</a:t>
            </a:r>
            <a:r>
              <a:rPr sz="2800" spc="-8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а</a:t>
            </a:r>
            <a:r>
              <a:rPr sz="2800" spc="-14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т</a:t>
            </a:r>
            <a:r>
              <a:rPr sz="2800" spc="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</a:t>
            </a:r>
            <a:r>
              <a:rPr sz="2800" spc="-19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в</a:t>
            </a:r>
            <a:endParaRPr sz="2800" dirty="0">
              <a:solidFill>
                <a:schemeClr val="accent6">
                  <a:lumMod val="75000"/>
                </a:schemeClr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ts val="2920"/>
              </a:lnSpc>
            </a:pPr>
            <a:r>
              <a:rPr sz="2800" spc="-15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и</a:t>
            </a:r>
            <a:r>
              <a:rPr sz="2800" spc="-2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3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д</a:t>
            </a:r>
            <a:r>
              <a:rPr sz="2800" spc="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</a:t>
            </a:r>
            <a:r>
              <a:rPr sz="2800" spc="4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т</a:t>
            </a:r>
            <a:r>
              <a:rPr sz="2800" spc="-12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и</a:t>
            </a:r>
            <a:r>
              <a:rPr sz="2800" spc="-8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же</a:t>
            </a:r>
            <a:r>
              <a:rPr sz="2800" spc="-12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ни</a:t>
            </a:r>
            <a:r>
              <a:rPr sz="2800" spc="-15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й</a:t>
            </a:r>
            <a:r>
              <a:rPr sz="2800" spc="-2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3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д</a:t>
            </a:r>
            <a:r>
              <a:rPr sz="2800" spc="-8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е</a:t>
            </a:r>
            <a:r>
              <a:rPr sz="2800" spc="-14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т</a:t>
            </a:r>
            <a:r>
              <a:rPr sz="2800" spc="-8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е</a:t>
            </a:r>
            <a:r>
              <a:rPr sz="2800" spc="-15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й</a:t>
            </a:r>
            <a:r>
              <a:rPr sz="2800" spc="-2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-4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м</a:t>
            </a:r>
            <a:r>
              <a:rPr sz="2800" spc="-19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л</a:t>
            </a:r>
            <a:r>
              <a:rPr sz="2800" spc="-8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а</a:t>
            </a:r>
            <a:r>
              <a:rPr sz="2800" spc="3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д</a:t>
            </a:r>
            <a:r>
              <a:rPr sz="2800" spc="-8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е</a:t>
            </a:r>
            <a:r>
              <a:rPr sz="2800" spc="-12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н</a:t>
            </a:r>
            <a:r>
              <a:rPr sz="2800" spc="-19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ч</a:t>
            </a:r>
            <a:r>
              <a:rPr sz="2800" spc="-8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е</a:t>
            </a:r>
            <a:r>
              <a:rPr sz="2800" spc="-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с</a:t>
            </a:r>
            <a:r>
              <a:rPr sz="2800" spc="-21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к</a:t>
            </a:r>
            <a:r>
              <a:rPr sz="2800" spc="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</a:t>
            </a:r>
            <a:r>
              <a:rPr sz="2800" spc="-12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г</a:t>
            </a:r>
            <a:r>
              <a:rPr sz="280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 </a:t>
            </a:r>
            <a:r>
              <a:rPr sz="2800" spc="-15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и</a:t>
            </a:r>
            <a:r>
              <a:rPr sz="2800" spc="-2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-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р</a:t>
            </a:r>
            <a:r>
              <a:rPr sz="2800" spc="-8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а</a:t>
            </a:r>
            <a:r>
              <a:rPr sz="2800" spc="-12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нн</a:t>
            </a:r>
            <a:r>
              <a:rPr sz="2800" spc="-8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е</a:t>
            </a:r>
            <a:r>
              <a:rPr sz="2800" spc="-12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г</a:t>
            </a:r>
            <a:r>
              <a:rPr sz="280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</a:t>
            </a:r>
            <a:r>
              <a:rPr sz="2800" spc="-1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-17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в</a:t>
            </a:r>
            <a:r>
              <a:rPr sz="2800" spc="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</a:t>
            </a:r>
            <a:r>
              <a:rPr sz="2800" spc="-15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з</a:t>
            </a:r>
            <a:r>
              <a:rPr sz="2800" spc="-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р</a:t>
            </a:r>
            <a:r>
              <a:rPr sz="2800" spc="-8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а</a:t>
            </a:r>
            <a:r>
              <a:rPr sz="2800" spc="4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т</a:t>
            </a:r>
            <a:r>
              <a:rPr sz="2800" spc="-10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а</a:t>
            </a:r>
            <a:r>
              <a:rPr sz="2800" spc="-2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33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–</a:t>
            </a:r>
            <a:r>
              <a:rPr sz="2800" spc="-4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-21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к</a:t>
            </a:r>
            <a:r>
              <a:rPr sz="2800" spc="-5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-14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т</a:t>
            </a:r>
            <a:r>
              <a:rPr sz="2800" spc="-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р</a:t>
            </a:r>
            <a:r>
              <a:rPr sz="2800" spc="-8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е</a:t>
            </a:r>
            <a:r>
              <a:rPr sz="2800" spc="-5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м</a:t>
            </a:r>
            <a:r>
              <a:rPr sz="2800" spc="-4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-12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г</a:t>
            </a:r>
            <a:r>
              <a:rPr sz="2800" spc="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</a:t>
            </a:r>
            <a:r>
              <a:rPr sz="2800" spc="3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д</a:t>
            </a:r>
            <a:r>
              <a:rPr sz="2800" spc="-8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а</a:t>
            </a:r>
            <a:r>
              <a:rPr sz="2800" spc="-12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м</a:t>
            </a:r>
            <a:r>
              <a:rPr sz="2800" spc="15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,</a:t>
            </a:r>
            <a:r>
              <a:rPr sz="2800" spc="16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-15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и</a:t>
            </a:r>
            <a:r>
              <a:rPr sz="2800" spc="-2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3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д</a:t>
            </a:r>
            <a:r>
              <a:rPr sz="2800" spc="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</a:t>
            </a:r>
            <a:r>
              <a:rPr sz="2800" spc="-15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ш</a:t>
            </a:r>
            <a:r>
              <a:rPr sz="2800" spc="-21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к</a:t>
            </a:r>
            <a:r>
              <a:rPr sz="2800" spc="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</a:t>
            </a:r>
            <a:r>
              <a:rPr sz="2800" spc="-19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л</a:t>
            </a:r>
            <a:r>
              <a:rPr sz="2800" spc="-22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ь</a:t>
            </a:r>
            <a:r>
              <a:rPr sz="2800" spc="-12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н</a:t>
            </a:r>
            <a:r>
              <a:rPr sz="2800" spc="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</a:t>
            </a:r>
            <a:r>
              <a:rPr sz="2800" spc="-12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г</a:t>
            </a:r>
            <a:r>
              <a:rPr sz="280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</a:t>
            </a:r>
            <a:r>
              <a:rPr sz="2800" spc="-1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33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–</a:t>
            </a:r>
            <a:r>
              <a:rPr sz="2800" spc="-4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3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д</a:t>
            </a:r>
            <a:r>
              <a:rPr sz="280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</a:t>
            </a:r>
            <a:r>
              <a:rPr sz="2800" spc="-1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-17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в</a:t>
            </a:r>
            <a:r>
              <a:rPr sz="2800" spc="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о</a:t>
            </a:r>
            <a:r>
              <a:rPr sz="2800" spc="-3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с</a:t>
            </a:r>
            <a:r>
              <a:rPr sz="2800" spc="-22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ь</a:t>
            </a:r>
            <a:r>
              <a:rPr sz="2800" spc="-4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м</a:t>
            </a:r>
            <a:r>
              <a:rPr sz="2800" spc="-15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и</a:t>
            </a:r>
            <a:r>
              <a:rPr sz="2800" spc="-2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sz="2800" spc="-19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л</a:t>
            </a:r>
            <a:r>
              <a:rPr sz="2800" spc="-8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е</a:t>
            </a:r>
            <a:r>
              <a:rPr sz="2800" spc="-295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т</a:t>
            </a:r>
            <a:r>
              <a:rPr sz="2800" spc="140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.</a:t>
            </a:r>
            <a:endParaRPr sz="2800" dirty="0">
              <a:solidFill>
                <a:schemeClr val="accent6">
                  <a:lumMod val="75000"/>
                </a:schemeClr>
              </a:solidFill>
              <a:latin typeface="Cambria"/>
              <a:cs typeface="Cambria"/>
            </a:endParaRPr>
          </a:p>
          <a:p>
            <a:pPr marL="12700" marR="23495">
              <a:lnSpc>
                <a:spcPts val="2930"/>
              </a:lnSpc>
              <a:spcBef>
                <a:spcPts val="1720"/>
              </a:spcBef>
            </a:pPr>
            <a:r>
              <a:rPr sz="2600" spc="175" dirty="0">
                <a:latin typeface="Cambria"/>
                <a:cs typeface="Cambria"/>
              </a:rPr>
              <a:t>П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35" dirty="0">
                <a:latin typeface="Cambria"/>
                <a:cs typeface="Cambria"/>
              </a:rPr>
              <a:t>ы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55" dirty="0">
                <a:latin typeface="Cambria"/>
                <a:cs typeface="Cambria"/>
              </a:rPr>
              <a:t>ю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55" dirty="0">
                <a:latin typeface="Cambria"/>
                <a:cs typeface="Cambria"/>
              </a:rPr>
              <a:t>ю</a:t>
            </a:r>
            <a:r>
              <a:rPr sz="2600" spc="-120" dirty="0">
                <a:latin typeface="Cambria"/>
                <a:cs typeface="Cambria"/>
              </a:rPr>
              <a:t>т</a:t>
            </a:r>
            <a:r>
              <a:rPr sz="2600" spc="-7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dirty="0">
                <a:latin typeface="Cambria"/>
                <a:cs typeface="Cambria"/>
              </a:rPr>
              <a:t>о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55" dirty="0">
                <a:latin typeface="Cambria"/>
                <a:cs typeface="Cambria"/>
              </a:rPr>
              <a:t>м</a:t>
            </a:r>
            <a:r>
              <a:rPr sz="2600" spc="-40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190" dirty="0">
                <a:latin typeface="Cambria"/>
                <a:cs typeface="Cambria"/>
              </a:rPr>
              <a:t>я</a:t>
            </a:r>
            <a:r>
              <a:rPr sz="2600" spc="-55" dirty="0">
                <a:latin typeface="Cambria"/>
                <a:cs typeface="Cambria"/>
              </a:rPr>
              <a:t>м</a:t>
            </a:r>
            <a:r>
              <a:rPr sz="2600" spc="-40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55" dirty="0">
                <a:latin typeface="Cambria"/>
                <a:cs typeface="Cambria"/>
              </a:rPr>
              <a:t>й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35" dirty="0">
                <a:latin typeface="Cambria"/>
                <a:cs typeface="Cambria"/>
              </a:rPr>
              <a:t>ы</a:t>
            </a:r>
            <a:endParaRPr sz="26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46228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/>
              <a:t>д</a:t>
            </a:r>
            <a:r>
              <a:rPr spc="-140" dirty="0" err="1"/>
              <a:t>е</a:t>
            </a:r>
            <a:r>
              <a:rPr spc="-55" dirty="0" err="1"/>
              <a:t>т</a:t>
            </a:r>
            <a:r>
              <a:rPr spc="-25" dirty="0" err="1"/>
              <a:t>с</a:t>
            </a:r>
            <a:r>
              <a:rPr spc="-195" dirty="0" err="1"/>
              <a:t>к</a:t>
            </a:r>
            <a:r>
              <a:rPr spc="-114" dirty="0" err="1"/>
              <a:t>и</a:t>
            </a:r>
            <a:r>
              <a:rPr spc="-140" dirty="0" err="1"/>
              <a:t>й</a:t>
            </a:r>
            <a:r>
              <a:rPr spc="-30" dirty="0"/>
              <a:t> </a:t>
            </a:r>
            <a:r>
              <a:rPr spc="-25" dirty="0" err="1" smtClean="0"/>
              <a:t>с</a:t>
            </a:r>
            <a:r>
              <a:rPr spc="-155" dirty="0" err="1" smtClean="0"/>
              <a:t>а</a:t>
            </a:r>
            <a:r>
              <a:rPr spc="-35" dirty="0" err="1" smtClean="0"/>
              <a:t>д</a:t>
            </a:r>
            <a:r>
              <a:rPr lang="ru-RU" spc="-35" dirty="0" smtClean="0"/>
              <a:t>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8229600" y="6274162"/>
            <a:ext cx="304800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9800" y="368673"/>
            <a:ext cx="4927600" cy="33983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36245">
              <a:lnSpc>
                <a:spcPts val="5250"/>
              </a:lnSpc>
            </a:pPr>
            <a:r>
              <a:rPr sz="5250" b="1" spc="235" dirty="0">
                <a:solidFill>
                  <a:srgbClr val="0070C0"/>
                </a:solidFill>
                <a:latin typeface="Cambria"/>
                <a:cs typeface="Cambria"/>
              </a:rPr>
              <a:t>Н</a:t>
            </a:r>
            <a:r>
              <a:rPr sz="5250" b="1" spc="-350" dirty="0">
                <a:solidFill>
                  <a:srgbClr val="0070C0"/>
                </a:solidFill>
                <a:latin typeface="Cambria"/>
                <a:cs typeface="Cambria"/>
              </a:rPr>
              <a:t>а</a:t>
            </a:r>
            <a:r>
              <a:rPr sz="5250" b="1" spc="-260" dirty="0">
                <a:solidFill>
                  <a:srgbClr val="0070C0"/>
                </a:solidFill>
                <a:latin typeface="Cambria"/>
                <a:cs typeface="Cambria"/>
              </a:rPr>
              <a:t>п</a:t>
            </a:r>
            <a:r>
              <a:rPr sz="5250" b="1" spc="-160" dirty="0">
                <a:solidFill>
                  <a:srgbClr val="0070C0"/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rgbClr val="0070C0"/>
                </a:solidFill>
                <a:latin typeface="Cambria"/>
                <a:cs typeface="Cambria"/>
              </a:rPr>
              <a:t>а</a:t>
            </a:r>
            <a:r>
              <a:rPr sz="5250" b="1" spc="-395" dirty="0">
                <a:solidFill>
                  <a:srgbClr val="0070C0"/>
                </a:solidFill>
                <a:latin typeface="Cambria"/>
                <a:cs typeface="Cambria"/>
              </a:rPr>
              <a:t>в</a:t>
            </a:r>
            <a:r>
              <a:rPr sz="5250" b="1" spc="-370" dirty="0">
                <a:solidFill>
                  <a:srgbClr val="0070C0"/>
                </a:solidFill>
                <a:latin typeface="Cambria"/>
                <a:cs typeface="Cambria"/>
              </a:rPr>
              <a:t>л</a:t>
            </a:r>
            <a:r>
              <a:rPr sz="5250" b="1" spc="-325" dirty="0">
                <a:solidFill>
                  <a:srgbClr val="0070C0"/>
                </a:solidFill>
                <a:latin typeface="Cambria"/>
                <a:cs typeface="Cambria"/>
              </a:rPr>
              <a:t>е</a:t>
            </a:r>
            <a:r>
              <a:rPr sz="5250" b="1" spc="-335" dirty="0">
                <a:solidFill>
                  <a:srgbClr val="0070C0"/>
                </a:solidFill>
                <a:latin typeface="Cambria"/>
                <a:cs typeface="Cambria"/>
              </a:rPr>
              <a:t>н</a:t>
            </a:r>
            <a:r>
              <a:rPr sz="5250" b="1" spc="-400" dirty="0">
                <a:solidFill>
                  <a:srgbClr val="0070C0"/>
                </a:solidFill>
                <a:latin typeface="Cambria"/>
                <a:cs typeface="Cambria"/>
              </a:rPr>
              <a:t>и</a:t>
            </a:r>
            <a:r>
              <a:rPr sz="5250" b="1" spc="-470" dirty="0">
                <a:solidFill>
                  <a:srgbClr val="0070C0"/>
                </a:solidFill>
                <a:latin typeface="Cambria"/>
                <a:cs typeface="Cambria"/>
              </a:rPr>
              <a:t>я</a:t>
            </a:r>
            <a:r>
              <a:rPr sz="5250" b="1" spc="155" dirty="0">
                <a:latin typeface="Cambria"/>
                <a:cs typeface="Cambria"/>
              </a:rPr>
              <a:t>,</a:t>
            </a:r>
            <a:r>
              <a:rPr sz="5250" b="1" spc="150" dirty="0">
                <a:latin typeface="Cambria"/>
                <a:cs typeface="Cambria"/>
              </a:rPr>
              <a:t> </a:t>
            </a:r>
            <a:r>
              <a:rPr sz="5250" b="1" spc="-260" dirty="0">
                <a:solidFill>
                  <a:srgbClr val="0070C0"/>
                </a:solidFill>
                <a:latin typeface="Cambria"/>
                <a:cs typeface="Cambria"/>
              </a:rPr>
              <a:t>п</a:t>
            </a:r>
            <a:r>
              <a:rPr sz="5250" b="1" spc="-210" dirty="0">
                <a:solidFill>
                  <a:srgbClr val="0070C0"/>
                </a:solidFill>
                <a:latin typeface="Cambria"/>
                <a:cs typeface="Cambria"/>
              </a:rPr>
              <a:t>о</a:t>
            </a:r>
            <a:r>
              <a:rPr sz="5250" b="1" spc="-114" dirty="0"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r>
              <a:rPr sz="5250" b="1" spc="-515" dirty="0">
                <a:solidFill>
                  <a:srgbClr val="0070C0"/>
                </a:solidFill>
                <a:latin typeface="Cambria"/>
                <a:cs typeface="Cambria"/>
              </a:rPr>
              <a:t>к</a:t>
            </a:r>
            <a:r>
              <a:rPr sz="5250" b="1" spc="-220" dirty="0">
                <a:solidFill>
                  <a:srgbClr val="0070C0"/>
                </a:solidFill>
                <a:latin typeface="Cambria"/>
                <a:cs typeface="Cambria"/>
              </a:rPr>
              <a:t>о</a:t>
            </a:r>
            <a:r>
              <a:rPr sz="5250" b="1" spc="-135" dirty="0">
                <a:solidFill>
                  <a:srgbClr val="0070C0"/>
                </a:solidFill>
                <a:latin typeface="Cambria"/>
                <a:cs typeface="Cambria"/>
              </a:rPr>
              <a:t>т</a:t>
            </a:r>
            <a:r>
              <a:rPr sz="5250" b="1" spc="-220" dirty="0">
                <a:solidFill>
                  <a:srgbClr val="0070C0"/>
                </a:solidFill>
                <a:latin typeface="Cambria"/>
                <a:cs typeface="Cambria"/>
              </a:rPr>
              <a:t>о</a:t>
            </a:r>
            <a:r>
              <a:rPr sz="5250" b="1" spc="-160" dirty="0">
                <a:solidFill>
                  <a:srgbClr val="0070C0"/>
                </a:solidFill>
                <a:latin typeface="Cambria"/>
                <a:cs typeface="Cambria"/>
              </a:rPr>
              <a:t>р</a:t>
            </a:r>
            <a:r>
              <a:rPr sz="5250" b="1" spc="-710" dirty="0">
                <a:solidFill>
                  <a:srgbClr val="0070C0"/>
                </a:solidFill>
                <a:latin typeface="Cambria"/>
                <a:cs typeface="Cambria"/>
              </a:rPr>
              <a:t>ы</a:t>
            </a:r>
            <a:r>
              <a:rPr sz="5250" b="1" spc="-150" dirty="0">
                <a:solidFill>
                  <a:srgbClr val="0070C0"/>
                </a:solidFill>
                <a:latin typeface="Cambria"/>
                <a:cs typeface="Cambria"/>
              </a:rPr>
              <a:t>м</a:t>
            </a:r>
            <a:r>
              <a:rPr sz="5250" b="1" spc="-50" dirty="0"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r>
              <a:rPr sz="5250" b="1" spc="-260" dirty="0">
                <a:solidFill>
                  <a:srgbClr val="0070C0"/>
                </a:solidFill>
                <a:latin typeface="Cambria"/>
                <a:cs typeface="Cambria"/>
              </a:rPr>
              <a:t>н</a:t>
            </a:r>
            <a:r>
              <a:rPr sz="5250" b="1" spc="-170" dirty="0">
                <a:solidFill>
                  <a:srgbClr val="0070C0"/>
                </a:solidFill>
                <a:latin typeface="Cambria"/>
                <a:cs typeface="Cambria"/>
              </a:rPr>
              <a:t>у</a:t>
            </a:r>
            <a:r>
              <a:rPr sz="5250" b="1" spc="-235" dirty="0">
                <a:solidFill>
                  <a:srgbClr val="0070C0"/>
                </a:solidFill>
                <a:latin typeface="Cambria"/>
                <a:cs typeface="Cambria"/>
              </a:rPr>
              <a:t>ж</a:t>
            </a:r>
            <a:r>
              <a:rPr sz="5250" b="1" spc="-335" dirty="0">
                <a:solidFill>
                  <a:srgbClr val="0070C0"/>
                </a:solidFill>
                <a:latin typeface="Cambria"/>
                <a:cs typeface="Cambria"/>
              </a:rPr>
              <a:t>н</a:t>
            </a:r>
            <a:r>
              <a:rPr sz="5250" b="1" spc="-210" dirty="0">
                <a:solidFill>
                  <a:srgbClr val="0070C0"/>
                </a:solidFill>
                <a:latin typeface="Cambria"/>
                <a:cs typeface="Cambria"/>
              </a:rPr>
              <a:t>о</a:t>
            </a:r>
            <a:r>
              <a:rPr sz="5250" b="1" spc="-114" dirty="0"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r>
              <a:rPr sz="5250" b="1" spc="-90" dirty="0">
                <a:solidFill>
                  <a:srgbClr val="0070C0"/>
                </a:solidFill>
                <a:latin typeface="Cambria"/>
                <a:cs typeface="Cambria"/>
              </a:rPr>
              <a:t>с</a:t>
            </a:r>
            <a:r>
              <a:rPr sz="5250" b="1" spc="-60" dirty="0">
                <a:solidFill>
                  <a:srgbClr val="0070C0"/>
                </a:solidFill>
                <a:latin typeface="Cambria"/>
                <a:cs typeface="Cambria"/>
              </a:rPr>
              <a:t>т</a:t>
            </a:r>
            <a:r>
              <a:rPr sz="5250" b="1" spc="-160" dirty="0">
                <a:solidFill>
                  <a:srgbClr val="0070C0"/>
                </a:solidFill>
                <a:latin typeface="Cambria"/>
                <a:cs typeface="Cambria"/>
              </a:rPr>
              <a:t>р</a:t>
            </a:r>
            <a:r>
              <a:rPr sz="5250" b="1" spc="-220" dirty="0">
                <a:solidFill>
                  <a:srgbClr val="0070C0"/>
                </a:solidFill>
                <a:latin typeface="Cambria"/>
                <a:cs typeface="Cambria"/>
              </a:rPr>
              <a:t>о</a:t>
            </a:r>
            <a:r>
              <a:rPr sz="5250" b="1" spc="-400" dirty="0">
                <a:solidFill>
                  <a:srgbClr val="0070C0"/>
                </a:solidFill>
                <a:latin typeface="Cambria"/>
                <a:cs typeface="Cambria"/>
              </a:rPr>
              <a:t>и</a:t>
            </a:r>
            <a:r>
              <a:rPr sz="5250" b="1" spc="-60" dirty="0">
                <a:solidFill>
                  <a:srgbClr val="0070C0"/>
                </a:solidFill>
                <a:latin typeface="Cambria"/>
                <a:cs typeface="Cambria"/>
              </a:rPr>
              <a:t>т</a:t>
            </a:r>
            <a:r>
              <a:rPr sz="5250" b="1" spc="-430" dirty="0">
                <a:solidFill>
                  <a:srgbClr val="0070C0"/>
                </a:solidFill>
                <a:latin typeface="Cambria"/>
                <a:cs typeface="Cambria"/>
              </a:rPr>
              <a:t>ь</a:t>
            </a:r>
            <a:endParaRPr sz="5250" dirty="0">
              <a:solidFill>
                <a:srgbClr val="0070C0"/>
              </a:solidFill>
              <a:latin typeface="Cambria"/>
              <a:cs typeface="Cambria"/>
            </a:endParaRPr>
          </a:p>
          <a:p>
            <a:pPr marL="12700" marR="5080">
              <a:lnSpc>
                <a:spcPts val="5250"/>
              </a:lnSpc>
            </a:pPr>
            <a:r>
              <a:rPr sz="5250" b="1" spc="-395" dirty="0">
                <a:solidFill>
                  <a:srgbClr val="0070C0"/>
                </a:solidFill>
                <a:latin typeface="Cambria"/>
                <a:cs typeface="Cambria"/>
              </a:rPr>
              <a:t>в</a:t>
            </a:r>
            <a:r>
              <a:rPr sz="5250" b="1" spc="-220" dirty="0">
                <a:solidFill>
                  <a:srgbClr val="0070C0"/>
                </a:solidFill>
                <a:latin typeface="Cambria"/>
                <a:cs typeface="Cambria"/>
              </a:rPr>
              <a:t>о</a:t>
            </a:r>
            <a:r>
              <a:rPr sz="5250" b="1" spc="-165" dirty="0">
                <a:solidFill>
                  <a:srgbClr val="0070C0"/>
                </a:solidFill>
                <a:latin typeface="Cambria"/>
                <a:cs typeface="Cambria"/>
              </a:rPr>
              <a:t>с</a:t>
            </a:r>
            <a:r>
              <a:rPr sz="5250" b="1" spc="-260" dirty="0">
                <a:solidFill>
                  <a:srgbClr val="0070C0"/>
                </a:solidFill>
                <a:latin typeface="Cambria"/>
                <a:cs typeface="Cambria"/>
              </a:rPr>
              <a:t>п</a:t>
            </a:r>
            <a:r>
              <a:rPr sz="5250" b="1" spc="-400" dirty="0">
                <a:solidFill>
                  <a:srgbClr val="0070C0"/>
                </a:solidFill>
                <a:latin typeface="Cambria"/>
                <a:cs typeface="Cambria"/>
              </a:rPr>
              <a:t>и</a:t>
            </a:r>
            <a:r>
              <a:rPr sz="5250" b="1" spc="-135" dirty="0">
                <a:solidFill>
                  <a:srgbClr val="0070C0"/>
                </a:solidFill>
                <a:latin typeface="Cambria"/>
                <a:cs typeface="Cambria"/>
              </a:rPr>
              <a:t>т</a:t>
            </a:r>
            <a:r>
              <a:rPr sz="5250" b="1" spc="-350" dirty="0">
                <a:solidFill>
                  <a:srgbClr val="0070C0"/>
                </a:solidFill>
                <a:latin typeface="Cambria"/>
                <a:cs typeface="Cambria"/>
              </a:rPr>
              <a:t>а</a:t>
            </a:r>
            <a:r>
              <a:rPr sz="5250" b="1" spc="-135" dirty="0">
                <a:solidFill>
                  <a:srgbClr val="0070C0"/>
                </a:solidFill>
                <a:latin typeface="Cambria"/>
                <a:cs typeface="Cambria"/>
              </a:rPr>
              <a:t>т</a:t>
            </a:r>
            <a:r>
              <a:rPr sz="5250" b="1" spc="-325" dirty="0">
                <a:solidFill>
                  <a:srgbClr val="0070C0"/>
                </a:solidFill>
                <a:latin typeface="Cambria"/>
                <a:cs typeface="Cambria"/>
              </a:rPr>
              <a:t>е</a:t>
            </a:r>
            <a:r>
              <a:rPr sz="5250" b="1" spc="-370" dirty="0">
                <a:solidFill>
                  <a:srgbClr val="0070C0"/>
                </a:solidFill>
                <a:latin typeface="Cambria"/>
                <a:cs typeface="Cambria"/>
              </a:rPr>
              <a:t>л</a:t>
            </a:r>
            <a:r>
              <a:rPr sz="5250" b="1" spc="-459" dirty="0">
                <a:solidFill>
                  <a:srgbClr val="0070C0"/>
                </a:solidFill>
                <a:latin typeface="Cambria"/>
                <a:cs typeface="Cambria"/>
              </a:rPr>
              <a:t>ь</a:t>
            </a:r>
            <a:r>
              <a:rPr sz="5250" b="1" spc="-260" dirty="0">
                <a:solidFill>
                  <a:srgbClr val="0070C0"/>
                </a:solidFill>
                <a:latin typeface="Cambria"/>
                <a:cs typeface="Cambria"/>
              </a:rPr>
              <a:t>н</a:t>
            </a:r>
            <a:r>
              <a:rPr sz="5250" b="1" spc="-170" dirty="0">
                <a:solidFill>
                  <a:srgbClr val="0070C0"/>
                </a:solidFill>
                <a:latin typeface="Cambria"/>
                <a:cs typeface="Cambria"/>
              </a:rPr>
              <a:t>ую</a:t>
            </a:r>
            <a:r>
              <a:rPr sz="5250" b="1" spc="-50" dirty="0"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r>
              <a:rPr sz="5250" b="1" spc="-160" dirty="0">
                <a:solidFill>
                  <a:srgbClr val="0070C0"/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rgbClr val="0070C0"/>
                </a:solidFill>
                <a:latin typeface="Cambria"/>
                <a:cs typeface="Cambria"/>
              </a:rPr>
              <a:t>а</a:t>
            </a:r>
            <a:r>
              <a:rPr sz="5250" b="1" spc="-155" dirty="0">
                <a:solidFill>
                  <a:srgbClr val="0070C0"/>
                </a:solidFill>
                <a:latin typeface="Cambria"/>
                <a:cs typeface="Cambria"/>
              </a:rPr>
              <a:t>б</a:t>
            </a:r>
            <a:r>
              <a:rPr sz="5250" b="1" spc="-220" dirty="0">
                <a:solidFill>
                  <a:srgbClr val="0070C0"/>
                </a:solidFill>
                <a:latin typeface="Cambria"/>
                <a:cs typeface="Cambria"/>
              </a:rPr>
              <a:t>о</a:t>
            </a:r>
            <a:r>
              <a:rPr sz="5250" b="1" spc="-60" dirty="0">
                <a:solidFill>
                  <a:srgbClr val="0070C0"/>
                </a:solidFill>
                <a:latin typeface="Cambria"/>
                <a:cs typeface="Cambria"/>
              </a:rPr>
              <a:t>т</a:t>
            </a:r>
            <a:r>
              <a:rPr sz="5250" b="1" spc="-140" dirty="0">
                <a:solidFill>
                  <a:srgbClr val="0070C0"/>
                </a:solidFill>
                <a:latin typeface="Cambria"/>
                <a:cs typeface="Cambria"/>
              </a:rPr>
              <a:t>у</a:t>
            </a:r>
            <a:endParaRPr sz="5250" dirty="0">
              <a:solidFill>
                <a:srgbClr val="0070C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463804"/>
            <a:ext cx="5003165" cy="59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9445">
              <a:lnSpc>
                <a:spcPts val="2930"/>
              </a:lnSpc>
              <a:buFont typeface="Cambria"/>
              <a:buChar char="-"/>
              <a:tabLst>
                <a:tab pos="193675" algn="l"/>
              </a:tabLst>
            </a:pPr>
            <a:r>
              <a:rPr sz="2800" spc="250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8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800" spc="-190" dirty="0">
                <a:solidFill>
                  <a:srgbClr val="C00000"/>
                </a:solidFill>
                <a:latin typeface="Cambria"/>
                <a:cs typeface="Cambria"/>
              </a:rPr>
              <a:t>ч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800" spc="40" dirty="0">
                <a:solidFill>
                  <a:srgbClr val="C00000"/>
                </a:solidFill>
                <a:latin typeface="Cambria"/>
                <a:cs typeface="Cambria"/>
              </a:rPr>
              <a:t>:</a:t>
            </a:r>
            <a:r>
              <a:rPr sz="2800" spc="-10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60" dirty="0">
                <a:solidFill>
                  <a:srgbClr val="C00000"/>
                </a:solidFill>
                <a:latin typeface="Cambria"/>
                <a:cs typeface="Cambria"/>
              </a:rPr>
              <a:t>ц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нн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4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-15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800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335" dirty="0">
                <a:solidFill>
                  <a:srgbClr val="C00000"/>
                </a:solidFill>
                <a:latin typeface="Cambria"/>
                <a:cs typeface="Cambria"/>
              </a:rPr>
              <a:t>–</a:t>
            </a:r>
            <a:r>
              <a:rPr sz="2800" spc="14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215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35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ин</a:t>
            </a:r>
            <a:r>
              <a:rPr sz="2800" spc="-105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800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15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800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13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35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2800" spc="-105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endParaRPr sz="2800" dirty="0">
              <a:solidFill>
                <a:srgbClr val="C00000"/>
              </a:solidFill>
              <a:latin typeface="Cambria"/>
              <a:cs typeface="Cambria"/>
            </a:endParaRPr>
          </a:p>
          <a:p>
            <a:pPr marL="12700" marR="5080">
              <a:lnSpc>
                <a:spcPts val="2930"/>
              </a:lnSpc>
              <a:spcBef>
                <a:spcPts val="1720"/>
              </a:spcBef>
              <a:buFont typeface="Cambria"/>
              <a:buChar char="-"/>
              <a:tabLst>
                <a:tab pos="193675" algn="l"/>
              </a:tabLst>
            </a:pPr>
            <a:r>
              <a:rPr sz="2800" spc="25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-60" dirty="0">
                <a:solidFill>
                  <a:srgbClr val="00B050"/>
                </a:solidFill>
                <a:latin typeface="Cambria"/>
                <a:cs typeface="Cambria"/>
              </a:rPr>
              <a:t>ц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8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2800" spc="-22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40" dirty="0">
                <a:solidFill>
                  <a:srgbClr val="00B050"/>
                </a:solidFill>
                <a:latin typeface="Cambria"/>
                <a:cs typeface="Cambria"/>
              </a:rPr>
              <a:t>:</a:t>
            </a:r>
            <a:r>
              <a:rPr sz="2800" spc="-10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-60" dirty="0">
                <a:solidFill>
                  <a:srgbClr val="00B050"/>
                </a:solidFill>
                <a:latin typeface="Cambria"/>
                <a:cs typeface="Cambria"/>
              </a:rPr>
              <a:t>ц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нн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4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800" spc="-15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2800" spc="-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335" dirty="0">
                <a:solidFill>
                  <a:srgbClr val="00B050"/>
                </a:solidFill>
                <a:latin typeface="Cambria"/>
                <a:cs typeface="Cambria"/>
              </a:rPr>
              <a:t>–</a:t>
            </a:r>
            <a:r>
              <a:rPr sz="2800" spc="-4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-3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45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r>
              <a:rPr sz="2800" spc="-22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r>
              <a:rPr sz="2800" spc="-265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2800" spc="150" dirty="0">
                <a:solidFill>
                  <a:srgbClr val="00B050"/>
                </a:solidFill>
                <a:latin typeface="Cambria"/>
                <a:cs typeface="Cambria"/>
              </a:rPr>
              <a:t>,</a:t>
            </a:r>
            <a:r>
              <a:rPr sz="2800" spc="16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3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28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2800" spc="-55" dirty="0">
                <a:solidFill>
                  <a:srgbClr val="00B050"/>
                </a:solidFill>
                <a:latin typeface="Cambria"/>
                <a:cs typeface="Cambria"/>
              </a:rPr>
              <a:t>у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ж</a:t>
            </a:r>
            <a:r>
              <a:rPr sz="2800" spc="0" dirty="0">
                <a:solidFill>
                  <a:srgbClr val="00B050"/>
                </a:solidFill>
                <a:latin typeface="Cambria"/>
                <a:cs typeface="Cambria"/>
              </a:rPr>
              <a:t>б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800" spc="150" dirty="0">
                <a:solidFill>
                  <a:srgbClr val="00B050"/>
                </a:solidFill>
                <a:latin typeface="Cambria"/>
                <a:cs typeface="Cambria"/>
              </a:rPr>
              <a:t>,</a:t>
            </a:r>
            <a:r>
              <a:rPr sz="2800" spc="-6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-190" dirty="0">
                <a:solidFill>
                  <a:srgbClr val="00B050"/>
                </a:solidFill>
                <a:latin typeface="Cambria"/>
                <a:cs typeface="Cambria"/>
              </a:rPr>
              <a:t>ч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2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2800" spc="-5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-15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2800" spc="-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-3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8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2800" spc="-55" dirty="0">
                <a:solidFill>
                  <a:srgbClr val="00B050"/>
                </a:solidFill>
                <a:latin typeface="Cambria"/>
                <a:cs typeface="Cambria"/>
              </a:rPr>
              <a:t>у</a:t>
            </a:r>
            <a:r>
              <a:rPr sz="2800" spc="3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ни</a:t>
            </a:r>
            <a:r>
              <a:rPr sz="2800" spc="-190" dirty="0">
                <a:solidFill>
                  <a:srgbClr val="00B050"/>
                </a:solidFill>
                <a:latin typeface="Cambria"/>
                <a:cs typeface="Cambria"/>
              </a:rPr>
              <a:t>ч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4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8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80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</a:p>
          <a:p>
            <a:pPr marL="79375" marR="677545" indent="-66675">
              <a:lnSpc>
                <a:spcPts val="2930"/>
              </a:lnSpc>
              <a:spcBef>
                <a:spcPts val="1720"/>
              </a:spcBef>
              <a:buFont typeface="Cambria"/>
              <a:buChar char="-"/>
              <a:tabLst>
                <a:tab pos="193675" algn="l"/>
              </a:tabLst>
            </a:pPr>
            <a:r>
              <a:rPr sz="2800" spc="175" dirty="0">
                <a:solidFill>
                  <a:srgbClr val="7030A0"/>
                </a:solidFill>
                <a:latin typeface="Cambria"/>
                <a:cs typeface="Cambria"/>
              </a:rPr>
              <a:t>П</a:t>
            </a:r>
            <a:r>
              <a:rPr sz="28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800" spc="-155" dirty="0">
                <a:solidFill>
                  <a:srgbClr val="7030A0"/>
                </a:solidFill>
                <a:latin typeface="Cambria"/>
                <a:cs typeface="Cambria"/>
              </a:rPr>
              <a:t>з</a:t>
            </a:r>
            <a:r>
              <a:rPr sz="2800" spc="-125" dirty="0">
                <a:solidFill>
                  <a:srgbClr val="7030A0"/>
                </a:solidFill>
                <a:latin typeface="Cambria"/>
                <a:cs typeface="Cambria"/>
              </a:rPr>
              <a:t>н</a:t>
            </a:r>
            <a:r>
              <a:rPr sz="2800" spc="-80" dirty="0">
                <a:solidFill>
                  <a:srgbClr val="7030A0"/>
                </a:solidFill>
                <a:latin typeface="Cambria"/>
                <a:cs typeface="Cambria"/>
              </a:rPr>
              <a:t>а</a:t>
            </a:r>
            <a:r>
              <a:rPr sz="2800" spc="-175" dirty="0">
                <a:solidFill>
                  <a:srgbClr val="7030A0"/>
                </a:solidFill>
                <a:latin typeface="Cambria"/>
                <a:cs typeface="Cambria"/>
              </a:rPr>
              <a:t>в</a:t>
            </a:r>
            <a:r>
              <a:rPr sz="2800" spc="-80" dirty="0">
                <a:solidFill>
                  <a:srgbClr val="7030A0"/>
                </a:solidFill>
                <a:latin typeface="Cambria"/>
                <a:cs typeface="Cambria"/>
              </a:rPr>
              <a:t>а</a:t>
            </a:r>
            <a:r>
              <a:rPr sz="28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8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800" spc="-195" dirty="0">
                <a:solidFill>
                  <a:srgbClr val="7030A0"/>
                </a:solidFill>
                <a:latin typeface="Cambria"/>
                <a:cs typeface="Cambria"/>
              </a:rPr>
              <a:t>л</a:t>
            </a:r>
            <a:r>
              <a:rPr sz="2800" spc="-225" dirty="0">
                <a:solidFill>
                  <a:srgbClr val="7030A0"/>
                </a:solidFill>
                <a:latin typeface="Cambria"/>
                <a:cs typeface="Cambria"/>
              </a:rPr>
              <a:t>ь</a:t>
            </a:r>
            <a:r>
              <a:rPr sz="2800" spc="-125" dirty="0">
                <a:solidFill>
                  <a:srgbClr val="7030A0"/>
                </a:solidFill>
                <a:latin typeface="Cambria"/>
                <a:cs typeface="Cambria"/>
              </a:rPr>
              <a:t>н</a:t>
            </a:r>
            <a:r>
              <a:rPr sz="28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8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800" spc="40" dirty="0">
                <a:solidFill>
                  <a:srgbClr val="7030A0"/>
                </a:solidFill>
                <a:latin typeface="Cambria"/>
                <a:cs typeface="Cambria"/>
              </a:rPr>
              <a:t>:</a:t>
            </a:r>
            <a:r>
              <a:rPr sz="2800" spc="-3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800" spc="-60" dirty="0">
                <a:solidFill>
                  <a:srgbClr val="7030A0"/>
                </a:solidFill>
                <a:latin typeface="Cambria"/>
                <a:cs typeface="Cambria"/>
              </a:rPr>
              <a:t>ц</a:t>
            </a:r>
            <a:r>
              <a:rPr sz="2800" spc="-80" dirty="0">
                <a:solidFill>
                  <a:srgbClr val="7030A0"/>
                </a:solidFill>
                <a:latin typeface="Cambria"/>
                <a:cs typeface="Cambria"/>
              </a:rPr>
              <a:t>е</a:t>
            </a:r>
            <a:r>
              <a:rPr sz="2800" spc="-125" dirty="0">
                <a:solidFill>
                  <a:srgbClr val="7030A0"/>
                </a:solidFill>
                <a:latin typeface="Cambria"/>
                <a:cs typeface="Cambria"/>
              </a:rPr>
              <a:t>нн</a:t>
            </a:r>
            <a:r>
              <a:rPr sz="2800" spc="30" dirty="0">
                <a:solidFill>
                  <a:srgbClr val="7030A0"/>
                </a:solidFill>
                <a:latin typeface="Cambria"/>
                <a:cs typeface="Cambria"/>
              </a:rPr>
              <a:t>о</a:t>
            </a:r>
            <a:r>
              <a:rPr sz="2800" spc="45" dirty="0">
                <a:solidFill>
                  <a:srgbClr val="7030A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7030A0"/>
                </a:solidFill>
                <a:latin typeface="Cambria"/>
                <a:cs typeface="Cambria"/>
              </a:rPr>
              <a:t>т</a:t>
            </a:r>
            <a:r>
              <a:rPr sz="2800" spc="-155" dirty="0">
                <a:solidFill>
                  <a:srgbClr val="7030A0"/>
                </a:solidFill>
                <a:latin typeface="Cambria"/>
                <a:cs typeface="Cambria"/>
              </a:rPr>
              <a:t>и</a:t>
            </a:r>
            <a:r>
              <a:rPr sz="2800" spc="-20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800" spc="335" dirty="0">
                <a:solidFill>
                  <a:srgbClr val="7030A0"/>
                </a:solidFill>
                <a:latin typeface="Cambria"/>
                <a:cs typeface="Cambria"/>
              </a:rPr>
              <a:t>–</a:t>
            </a:r>
            <a:r>
              <a:rPr sz="2800" spc="145" dirty="0">
                <a:solidFill>
                  <a:srgbClr val="7030A0"/>
                </a:solidFill>
                <a:latin typeface="Cambria"/>
                <a:cs typeface="Cambria"/>
              </a:rPr>
              <a:t> </a:t>
            </a:r>
            <a:r>
              <a:rPr sz="2800" spc="-155" dirty="0">
                <a:solidFill>
                  <a:srgbClr val="7030A0"/>
                </a:solidFill>
                <a:latin typeface="Cambria"/>
                <a:cs typeface="Cambria"/>
              </a:rPr>
              <a:t>з</a:t>
            </a:r>
            <a:r>
              <a:rPr sz="2800" spc="-125" dirty="0">
                <a:solidFill>
                  <a:srgbClr val="7030A0"/>
                </a:solidFill>
                <a:latin typeface="Cambria"/>
                <a:cs typeface="Cambria"/>
              </a:rPr>
              <a:t>н</a:t>
            </a:r>
            <a:r>
              <a:rPr sz="2800" spc="-80" dirty="0">
                <a:solidFill>
                  <a:srgbClr val="7030A0"/>
                </a:solidFill>
                <a:latin typeface="Cambria"/>
                <a:cs typeface="Cambria"/>
              </a:rPr>
              <a:t>а</a:t>
            </a:r>
            <a:r>
              <a:rPr sz="2800" spc="-125" dirty="0">
                <a:solidFill>
                  <a:srgbClr val="7030A0"/>
                </a:solidFill>
                <a:latin typeface="Cambria"/>
                <a:cs typeface="Cambria"/>
              </a:rPr>
              <a:t>ни</a:t>
            </a:r>
            <a:r>
              <a:rPr sz="2800" spc="-180" dirty="0">
                <a:solidFill>
                  <a:srgbClr val="7030A0"/>
                </a:solidFill>
                <a:latin typeface="Cambria"/>
                <a:cs typeface="Cambria"/>
              </a:rPr>
              <a:t>я</a:t>
            </a:r>
            <a:endParaRPr sz="2800" dirty="0">
              <a:solidFill>
                <a:srgbClr val="7030A0"/>
              </a:solidFill>
              <a:latin typeface="Cambria"/>
              <a:cs typeface="Cambria"/>
            </a:endParaRPr>
          </a:p>
          <a:p>
            <a:pPr marL="12700" marR="193040">
              <a:lnSpc>
                <a:spcPts val="2920"/>
              </a:lnSpc>
              <a:spcBef>
                <a:spcPts val="1725"/>
              </a:spcBef>
              <a:buFont typeface="Cambria"/>
              <a:buChar char="-"/>
              <a:tabLst>
                <a:tab pos="193675" algn="l"/>
              </a:tabLst>
            </a:pPr>
            <a:r>
              <a:rPr sz="2800" spc="70" dirty="0">
                <a:solidFill>
                  <a:srgbClr val="FFC000"/>
                </a:solidFill>
                <a:latin typeface="Cambria"/>
                <a:cs typeface="Cambria"/>
              </a:rPr>
              <a:t>Ф</a:t>
            </a:r>
            <a:r>
              <a:rPr sz="2800" spc="-125" dirty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2800" spc="-155" dirty="0">
                <a:solidFill>
                  <a:srgbClr val="FFC000"/>
                </a:solidFill>
                <a:latin typeface="Cambria"/>
                <a:cs typeface="Cambria"/>
              </a:rPr>
              <a:t>з</a:t>
            </a:r>
            <a:r>
              <a:rPr sz="2800" spc="-125" dirty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2800" spc="-190" dirty="0">
                <a:solidFill>
                  <a:srgbClr val="FFC000"/>
                </a:solidFill>
                <a:latin typeface="Cambria"/>
                <a:cs typeface="Cambria"/>
              </a:rPr>
              <a:t>ч</a:t>
            </a:r>
            <a:r>
              <a:rPr sz="2800" spc="-80" dirty="0">
                <a:solidFill>
                  <a:srgbClr val="FFC000"/>
                </a:solidFill>
                <a:latin typeface="Cambria"/>
                <a:cs typeface="Cambria"/>
              </a:rPr>
              <a:t>е</a:t>
            </a:r>
            <a:r>
              <a:rPr sz="2800" spc="-30" dirty="0">
                <a:solidFill>
                  <a:srgbClr val="FFC000"/>
                </a:solidFill>
                <a:latin typeface="Cambria"/>
                <a:cs typeface="Cambria"/>
              </a:rPr>
              <a:t>с</a:t>
            </a:r>
            <a:r>
              <a:rPr sz="2800" spc="-215" dirty="0">
                <a:solidFill>
                  <a:srgbClr val="FFC000"/>
                </a:solidFill>
                <a:latin typeface="Cambria"/>
                <a:cs typeface="Cambria"/>
              </a:rPr>
              <a:t>к</a:t>
            </a:r>
            <a:r>
              <a:rPr sz="2800" spc="3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800" spc="-90" dirty="0">
                <a:solidFill>
                  <a:srgbClr val="FFC000"/>
                </a:solidFill>
                <a:latin typeface="Cambria"/>
                <a:cs typeface="Cambria"/>
              </a:rPr>
              <a:t>е</a:t>
            </a:r>
            <a:r>
              <a:rPr sz="2800" spc="-35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800" spc="-155" dirty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2800" spc="-20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800" spc="3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800" spc="-155" dirty="0">
                <a:solidFill>
                  <a:srgbClr val="FFC000"/>
                </a:solidFill>
                <a:latin typeface="Cambria"/>
                <a:cs typeface="Cambria"/>
              </a:rPr>
              <a:t>з</a:t>
            </a:r>
            <a:r>
              <a:rPr sz="2800" spc="35" dirty="0">
                <a:solidFill>
                  <a:srgbClr val="FFC000"/>
                </a:solidFill>
                <a:latin typeface="Cambria"/>
                <a:cs typeface="Cambria"/>
              </a:rPr>
              <a:t>д</a:t>
            </a:r>
            <a:r>
              <a:rPr sz="2800" spc="3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800" spc="-30" dirty="0">
                <a:solidFill>
                  <a:srgbClr val="FFC000"/>
                </a:solidFill>
                <a:latin typeface="Cambria"/>
                <a:cs typeface="Cambria"/>
              </a:rPr>
              <a:t>р</a:t>
            </a:r>
            <a:r>
              <a:rPr sz="2800" spc="3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800" spc="-175" dirty="0">
                <a:solidFill>
                  <a:srgbClr val="FFC000"/>
                </a:solidFill>
                <a:latin typeface="Cambria"/>
                <a:cs typeface="Cambria"/>
              </a:rPr>
              <a:t>в</a:t>
            </a:r>
            <a:r>
              <a:rPr sz="2800" spc="-125" dirty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2800" spc="-145" dirty="0">
                <a:solidFill>
                  <a:srgbClr val="FFC000"/>
                </a:solidFill>
                <a:latin typeface="Cambria"/>
                <a:cs typeface="Cambria"/>
              </a:rPr>
              <a:t>т</a:t>
            </a:r>
            <a:r>
              <a:rPr sz="2800" spc="-80" dirty="0">
                <a:solidFill>
                  <a:srgbClr val="FFC000"/>
                </a:solidFill>
                <a:latin typeface="Cambria"/>
                <a:cs typeface="Cambria"/>
              </a:rPr>
              <a:t>е</a:t>
            </a:r>
            <a:r>
              <a:rPr sz="2800" spc="-195" dirty="0">
                <a:solidFill>
                  <a:srgbClr val="FFC000"/>
                </a:solidFill>
                <a:latin typeface="Cambria"/>
                <a:cs typeface="Cambria"/>
              </a:rPr>
              <a:t>л</a:t>
            </a:r>
            <a:r>
              <a:rPr sz="2800" spc="-225" dirty="0">
                <a:solidFill>
                  <a:srgbClr val="FFC000"/>
                </a:solidFill>
                <a:latin typeface="Cambria"/>
                <a:cs typeface="Cambria"/>
              </a:rPr>
              <a:t>ь</a:t>
            </a:r>
            <a:r>
              <a:rPr sz="2800" spc="-125" dirty="0">
                <a:solidFill>
                  <a:srgbClr val="FFC000"/>
                </a:solidFill>
                <a:latin typeface="Cambria"/>
                <a:cs typeface="Cambria"/>
              </a:rPr>
              <a:t>н</a:t>
            </a:r>
            <a:r>
              <a:rPr sz="2800" spc="3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800" spc="-80" dirty="0">
                <a:solidFill>
                  <a:srgbClr val="FFC000"/>
                </a:solidFill>
                <a:latin typeface="Cambria"/>
                <a:cs typeface="Cambria"/>
              </a:rPr>
              <a:t>е</a:t>
            </a:r>
            <a:r>
              <a:rPr sz="2800" spc="40" dirty="0">
                <a:solidFill>
                  <a:srgbClr val="FFC000"/>
                </a:solidFill>
                <a:latin typeface="Cambria"/>
                <a:cs typeface="Cambria"/>
              </a:rPr>
              <a:t>:</a:t>
            </a:r>
            <a:r>
              <a:rPr sz="2800" spc="30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800" spc="-60" dirty="0">
                <a:solidFill>
                  <a:srgbClr val="FFC000"/>
                </a:solidFill>
                <a:latin typeface="Cambria"/>
                <a:cs typeface="Cambria"/>
              </a:rPr>
              <a:t>ц</a:t>
            </a:r>
            <a:r>
              <a:rPr sz="2800" spc="-80" dirty="0">
                <a:solidFill>
                  <a:srgbClr val="FFC000"/>
                </a:solidFill>
                <a:latin typeface="Cambria"/>
                <a:cs typeface="Cambria"/>
              </a:rPr>
              <a:t>е</a:t>
            </a:r>
            <a:r>
              <a:rPr sz="2800" spc="-125" dirty="0">
                <a:solidFill>
                  <a:srgbClr val="FFC000"/>
                </a:solidFill>
                <a:latin typeface="Cambria"/>
                <a:cs typeface="Cambria"/>
              </a:rPr>
              <a:t>нн</a:t>
            </a:r>
            <a:r>
              <a:rPr sz="2800" spc="3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800" spc="45" dirty="0">
                <a:solidFill>
                  <a:srgbClr val="FFC00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FFC000"/>
                </a:solidFill>
                <a:latin typeface="Cambria"/>
                <a:cs typeface="Cambria"/>
              </a:rPr>
              <a:t>т</a:t>
            </a:r>
            <a:r>
              <a:rPr sz="2800" spc="-215" dirty="0">
                <a:solidFill>
                  <a:srgbClr val="FFC000"/>
                </a:solidFill>
                <a:latin typeface="Cambria"/>
                <a:cs typeface="Cambria"/>
              </a:rPr>
              <a:t>ь</a:t>
            </a:r>
            <a:r>
              <a:rPr sz="2800" spc="-55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800" spc="335" dirty="0">
                <a:solidFill>
                  <a:srgbClr val="FFC000"/>
                </a:solidFill>
                <a:latin typeface="Cambria"/>
                <a:cs typeface="Cambria"/>
              </a:rPr>
              <a:t>–</a:t>
            </a:r>
            <a:r>
              <a:rPr sz="2800" spc="-40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800" spc="-155" dirty="0">
                <a:solidFill>
                  <a:srgbClr val="FFC000"/>
                </a:solidFill>
                <a:latin typeface="Cambria"/>
                <a:cs typeface="Cambria"/>
              </a:rPr>
              <a:t>з</a:t>
            </a:r>
            <a:r>
              <a:rPr sz="2800" spc="35" dirty="0">
                <a:solidFill>
                  <a:srgbClr val="FFC000"/>
                </a:solidFill>
                <a:latin typeface="Cambria"/>
                <a:cs typeface="Cambria"/>
              </a:rPr>
              <a:t>д</a:t>
            </a:r>
            <a:r>
              <a:rPr sz="2800" spc="3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800" spc="-30" dirty="0">
                <a:solidFill>
                  <a:srgbClr val="FFC000"/>
                </a:solidFill>
                <a:latin typeface="Cambria"/>
                <a:cs typeface="Cambria"/>
              </a:rPr>
              <a:t>р</a:t>
            </a:r>
            <a:r>
              <a:rPr sz="2800" spc="3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800" spc="-175" dirty="0">
                <a:solidFill>
                  <a:srgbClr val="FFC000"/>
                </a:solidFill>
                <a:latin typeface="Cambria"/>
                <a:cs typeface="Cambria"/>
              </a:rPr>
              <a:t>в</a:t>
            </a:r>
            <a:r>
              <a:rPr sz="2800" spc="-225" dirty="0">
                <a:solidFill>
                  <a:srgbClr val="FFC000"/>
                </a:solidFill>
                <a:latin typeface="Cambria"/>
                <a:cs typeface="Cambria"/>
              </a:rPr>
              <a:t>ь</a:t>
            </a:r>
            <a:r>
              <a:rPr sz="2800" spc="-90" dirty="0">
                <a:solidFill>
                  <a:srgbClr val="FFC000"/>
                </a:solidFill>
                <a:latin typeface="Cambria"/>
                <a:cs typeface="Cambria"/>
              </a:rPr>
              <a:t>е</a:t>
            </a:r>
            <a:endParaRPr sz="2800" dirty="0">
              <a:solidFill>
                <a:srgbClr val="FFC000"/>
              </a:solidFill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465"/>
              </a:spcBef>
              <a:buFont typeface="Cambria"/>
              <a:buChar char="-"/>
              <a:tabLst>
                <a:tab pos="193675" algn="l"/>
              </a:tabLst>
            </a:pPr>
            <a:r>
              <a:rPr sz="2800" spc="-130" dirty="0">
                <a:solidFill>
                  <a:srgbClr val="00B0F0"/>
                </a:solidFill>
                <a:latin typeface="Cambria"/>
                <a:cs typeface="Cambria"/>
              </a:rPr>
              <a:t>Т</a:t>
            </a:r>
            <a:r>
              <a:rPr sz="2800" spc="-3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2800" spc="-55" dirty="0">
                <a:solidFill>
                  <a:srgbClr val="00B0F0"/>
                </a:solidFill>
                <a:latin typeface="Cambria"/>
                <a:cs typeface="Cambria"/>
              </a:rPr>
              <a:t>у</a:t>
            </a:r>
            <a:r>
              <a:rPr sz="2800" spc="35" dirty="0">
                <a:solidFill>
                  <a:srgbClr val="00B0F0"/>
                </a:solidFill>
                <a:latin typeface="Cambria"/>
                <a:cs typeface="Cambria"/>
              </a:rPr>
              <a:t>д</a:t>
            </a:r>
            <a:r>
              <a:rPr sz="28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2800" spc="-175" dirty="0">
                <a:solidFill>
                  <a:srgbClr val="00B0F0"/>
                </a:solidFill>
                <a:latin typeface="Cambria"/>
                <a:cs typeface="Cambria"/>
              </a:rPr>
              <a:t>в</a:t>
            </a:r>
            <a:r>
              <a:rPr sz="28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2800" spc="-8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2800" spc="40" dirty="0">
                <a:solidFill>
                  <a:srgbClr val="00B0F0"/>
                </a:solidFill>
                <a:latin typeface="Cambria"/>
                <a:cs typeface="Cambria"/>
              </a:rPr>
              <a:t>:</a:t>
            </a:r>
            <a:r>
              <a:rPr sz="2800" spc="-3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2800" spc="-60" dirty="0">
                <a:solidFill>
                  <a:srgbClr val="00B0F0"/>
                </a:solidFill>
                <a:latin typeface="Cambria"/>
                <a:cs typeface="Cambria"/>
              </a:rPr>
              <a:t>ц</a:t>
            </a:r>
            <a:r>
              <a:rPr sz="2800" spc="-8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2800" spc="-125" dirty="0">
                <a:solidFill>
                  <a:srgbClr val="00B0F0"/>
                </a:solidFill>
                <a:latin typeface="Cambria"/>
                <a:cs typeface="Cambria"/>
              </a:rPr>
              <a:t>нн</a:t>
            </a:r>
            <a:r>
              <a:rPr sz="28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2800" spc="45" dirty="0">
                <a:solidFill>
                  <a:srgbClr val="00B0F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00B0F0"/>
                </a:solidFill>
                <a:latin typeface="Cambria"/>
                <a:cs typeface="Cambria"/>
              </a:rPr>
              <a:t>т</a:t>
            </a:r>
            <a:r>
              <a:rPr sz="2800" spc="-215" dirty="0">
                <a:solidFill>
                  <a:srgbClr val="00B0F0"/>
                </a:solidFill>
                <a:latin typeface="Cambria"/>
                <a:cs typeface="Cambria"/>
              </a:rPr>
              <a:t>ь</a:t>
            </a:r>
            <a:r>
              <a:rPr sz="2800" spc="-55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2800" spc="335" dirty="0">
                <a:solidFill>
                  <a:srgbClr val="00B0F0"/>
                </a:solidFill>
                <a:latin typeface="Cambria"/>
                <a:cs typeface="Cambria"/>
              </a:rPr>
              <a:t>–</a:t>
            </a:r>
            <a:r>
              <a:rPr sz="2800" spc="-4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2800" spc="-145" dirty="0">
                <a:solidFill>
                  <a:srgbClr val="00B0F0"/>
                </a:solidFill>
                <a:latin typeface="Cambria"/>
                <a:cs typeface="Cambria"/>
              </a:rPr>
              <a:t>т</a:t>
            </a:r>
            <a:r>
              <a:rPr sz="2800" spc="-3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2800" spc="-55" dirty="0">
                <a:solidFill>
                  <a:srgbClr val="00B0F0"/>
                </a:solidFill>
                <a:latin typeface="Cambria"/>
                <a:cs typeface="Cambria"/>
              </a:rPr>
              <a:t>у</a:t>
            </a:r>
            <a:r>
              <a:rPr sz="2800" dirty="0">
                <a:solidFill>
                  <a:srgbClr val="00B0F0"/>
                </a:solidFill>
                <a:latin typeface="Cambria"/>
                <a:cs typeface="Cambria"/>
              </a:rPr>
              <a:t>д</a:t>
            </a:r>
          </a:p>
          <a:p>
            <a:pPr marL="79375" marR="134620" indent="-66675">
              <a:lnSpc>
                <a:spcPts val="2930"/>
              </a:lnSpc>
              <a:spcBef>
                <a:spcPts val="1785"/>
              </a:spcBef>
              <a:buFont typeface="Cambria"/>
              <a:buChar char="-"/>
              <a:tabLst>
                <a:tab pos="193675" algn="l"/>
              </a:tabLst>
            </a:pPr>
            <a:r>
              <a:rPr sz="2800" spc="225" dirty="0">
                <a:solidFill>
                  <a:srgbClr val="FF0000"/>
                </a:solidFill>
                <a:latin typeface="Cambria"/>
                <a:cs typeface="Cambria"/>
              </a:rPr>
              <a:t>Э</a:t>
            </a:r>
            <a:r>
              <a:rPr sz="28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800" spc="-12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800" spc="-215" dirty="0">
                <a:solidFill>
                  <a:srgbClr val="FF0000"/>
                </a:solidFill>
                <a:latin typeface="Cambria"/>
                <a:cs typeface="Cambria"/>
              </a:rPr>
              <a:t>к</a:t>
            </a:r>
            <a:r>
              <a:rPr sz="28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800" spc="25" dirty="0">
                <a:solidFill>
                  <a:srgbClr val="FF0000"/>
                </a:solidFill>
                <a:latin typeface="Cambria"/>
                <a:cs typeface="Cambria"/>
              </a:rPr>
              <a:t>-</a:t>
            </a:r>
            <a:r>
              <a:rPr sz="2800" spc="-114" dirty="0">
                <a:solidFill>
                  <a:srgbClr val="FF0000"/>
                </a:solidFill>
                <a:latin typeface="Cambria"/>
                <a:cs typeface="Cambria"/>
              </a:rPr>
              <a:t>э</a:t>
            </a:r>
            <a:r>
              <a:rPr sz="2800" spc="45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8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8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800" spc="-12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800" spc="-190" dirty="0">
                <a:solidFill>
                  <a:srgbClr val="FF0000"/>
                </a:solidFill>
                <a:latin typeface="Cambria"/>
                <a:cs typeface="Cambria"/>
              </a:rPr>
              <a:t>ч</a:t>
            </a:r>
            <a:r>
              <a:rPr sz="28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800" spc="-3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800" spc="-215" dirty="0">
                <a:solidFill>
                  <a:srgbClr val="FF0000"/>
                </a:solidFill>
                <a:latin typeface="Cambria"/>
                <a:cs typeface="Cambria"/>
              </a:rPr>
              <a:t>к</a:t>
            </a:r>
            <a:r>
              <a:rPr sz="28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8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800" spc="40" dirty="0">
                <a:solidFill>
                  <a:srgbClr val="FF0000"/>
                </a:solidFill>
                <a:latin typeface="Cambria"/>
                <a:cs typeface="Cambria"/>
              </a:rPr>
              <a:t>:</a:t>
            </a:r>
            <a:r>
              <a:rPr sz="2800" spc="-3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800" spc="-60" dirty="0">
                <a:solidFill>
                  <a:srgbClr val="FF0000"/>
                </a:solidFill>
                <a:latin typeface="Cambria"/>
                <a:cs typeface="Cambria"/>
              </a:rPr>
              <a:t>ц</a:t>
            </a:r>
            <a:r>
              <a:rPr sz="28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800" spc="-125" dirty="0">
                <a:solidFill>
                  <a:srgbClr val="FF0000"/>
                </a:solidFill>
                <a:latin typeface="Cambria"/>
                <a:cs typeface="Cambria"/>
              </a:rPr>
              <a:t>нн</a:t>
            </a:r>
            <a:r>
              <a:rPr sz="28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800" spc="45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800" spc="-15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800" spc="-2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800" spc="335" dirty="0">
                <a:solidFill>
                  <a:srgbClr val="FF0000"/>
                </a:solidFill>
                <a:latin typeface="Cambria"/>
                <a:cs typeface="Cambria"/>
              </a:rPr>
              <a:t>–</a:t>
            </a:r>
            <a:r>
              <a:rPr sz="2800" spc="14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800" spc="-140" dirty="0">
                <a:solidFill>
                  <a:srgbClr val="FF0000"/>
                </a:solidFill>
                <a:latin typeface="Cambria"/>
                <a:cs typeface="Cambria"/>
              </a:rPr>
              <a:t>к</a:t>
            </a:r>
            <a:r>
              <a:rPr sz="2800" spc="-55" dirty="0">
                <a:solidFill>
                  <a:srgbClr val="FF0000"/>
                </a:solidFill>
                <a:latin typeface="Cambria"/>
                <a:cs typeface="Cambria"/>
              </a:rPr>
              <a:t>у</a:t>
            </a:r>
            <a:r>
              <a:rPr sz="2800" spc="-195" dirty="0">
                <a:solidFill>
                  <a:srgbClr val="FF0000"/>
                </a:solidFill>
                <a:latin typeface="Cambria"/>
                <a:cs typeface="Cambria"/>
              </a:rPr>
              <a:t>л</a:t>
            </a:r>
            <a:r>
              <a:rPr sz="2800" spc="-225" dirty="0">
                <a:solidFill>
                  <a:srgbClr val="FF0000"/>
                </a:solidFill>
                <a:latin typeface="Cambria"/>
                <a:cs typeface="Cambria"/>
              </a:rPr>
              <a:t>ь</a:t>
            </a:r>
            <a:r>
              <a:rPr sz="2800" spc="-70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800" spc="-55" dirty="0">
                <a:solidFill>
                  <a:srgbClr val="FF0000"/>
                </a:solidFill>
                <a:latin typeface="Cambria"/>
                <a:cs typeface="Cambria"/>
              </a:rPr>
              <a:t>у</a:t>
            </a:r>
            <a:r>
              <a:rPr sz="2800" spc="-3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2800" spc="-105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2800" spc="-2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800" spc="-15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800" spc="-2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800" spc="-215" dirty="0">
                <a:solidFill>
                  <a:srgbClr val="FF0000"/>
                </a:solidFill>
                <a:latin typeface="Cambria"/>
                <a:cs typeface="Cambria"/>
              </a:rPr>
              <a:t>к</a:t>
            </a:r>
            <a:r>
              <a:rPr sz="2800" spc="-3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2800" spc="-8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2800" spc="-3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8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8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800" spc="-105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endParaRPr sz="28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46990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/>
              <a:t>д</a:t>
            </a:r>
            <a:r>
              <a:rPr spc="-140" dirty="0" err="1"/>
              <a:t>е</a:t>
            </a:r>
            <a:r>
              <a:rPr spc="-55" dirty="0" err="1"/>
              <a:t>т</a:t>
            </a:r>
            <a:r>
              <a:rPr spc="-25" dirty="0" err="1"/>
              <a:t>с</a:t>
            </a:r>
            <a:r>
              <a:rPr spc="-195" dirty="0" err="1"/>
              <a:t>к</a:t>
            </a:r>
            <a:r>
              <a:rPr spc="-114" dirty="0" err="1"/>
              <a:t>и</a:t>
            </a:r>
            <a:r>
              <a:rPr spc="-140" dirty="0" err="1"/>
              <a:t>й</a:t>
            </a:r>
            <a:r>
              <a:rPr spc="-30" dirty="0"/>
              <a:t> </a:t>
            </a:r>
            <a:r>
              <a:rPr spc="-25" dirty="0" err="1" smtClean="0"/>
              <a:t>с</a:t>
            </a:r>
            <a:r>
              <a:rPr spc="-155" dirty="0" err="1" smtClean="0"/>
              <a:t>а</a:t>
            </a:r>
            <a:r>
              <a:rPr spc="-35" dirty="0" err="1" smtClean="0"/>
              <a:t>д</a:t>
            </a:r>
            <a:r>
              <a:rPr lang="ru-RU" spc="-35" dirty="0" smtClean="0"/>
              <a:t>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7924800" y="6096000"/>
            <a:ext cx="320040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9800" y="368679"/>
            <a:ext cx="3515995" cy="269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250"/>
              </a:lnSpc>
            </a:pPr>
            <a:r>
              <a:rPr sz="5250" b="1" spc="-430" dirty="0">
                <a:solidFill>
                  <a:srgbClr val="FF0000"/>
                </a:solidFill>
                <a:latin typeface="Cambria"/>
                <a:cs typeface="Cambria"/>
              </a:rPr>
              <a:t>У</a:t>
            </a:r>
            <a:r>
              <a:rPr sz="5250" b="1" spc="-165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5250" b="1" spc="-370" dirty="0">
                <a:solidFill>
                  <a:srgbClr val="FF0000"/>
                </a:solidFill>
                <a:latin typeface="Cambria"/>
                <a:cs typeface="Cambria"/>
              </a:rPr>
              <a:t>л</a:t>
            </a:r>
            <a:r>
              <a:rPr sz="5250" b="1" spc="-22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5250" b="1" spc="-395" dirty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sz="5250" b="1" spc="-400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5250" b="1" spc="-365" dirty="0">
                <a:solidFill>
                  <a:srgbClr val="FF0000"/>
                </a:solidFill>
                <a:latin typeface="Cambria"/>
                <a:cs typeface="Cambria"/>
              </a:rPr>
              <a:t>я</a:t>
            </a:r>
            <a:r>
              <a:rPr sz="5250" b="1" spc="-14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5250" b="1" spc="-16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5250" b="1" spc="-325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5250" b="1" spc="-275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5250" b="1" spc="-370" dirty="0">
                <a:solidFill>
                  <a:srgbClr val="FF0000"/>
                </a:solidFill>
                <a:latin typeface="Cambria"/>
                <a:cs typeface="Cambria"/>
              </a:rPr>
              <a:t>л</a:t>
            </a:r>
            <a:r>
              <a:rPr sz="5250" b="1" spc="-400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5250" b="1" spc="-275" dirty="0">
                <a:solidFill>
                  <a:srgbClr val="FF0000"/>
                </a:solidFill>
                <a:latin typeface="Cambria"/>
                <a:cs typeface="Cambria"/>
              </a:rPr>
              <a:t>з</a:t>
            </a:r>
            <a:r>
              <a:rPr sz="5250" b="1" spc="-35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5250" b="1" spc="-155" dirty="0">
                <a:solidFill>
                  <a:srgbClr val="FF0000"/>
                </a:solidFill>
                <a:latin typeface="Cambria"/>
                <a:cs typeface="Cambria"/>
              </a:rPr>
              <a:t>ц</a:t>
            </a:r>
            <a:r>
              <a:rPr sz="5250" b="1" spc="-400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5250" b="1" spc="-36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5250" b="1" spc="-13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5250" b="1" spc="-260" dirty="0">
                <a:solidFill>
                  <a:srgbClr val="FF0000"/>
                </a:solidFill>
                <a:latin typeface="Cambria"/>
                <a:cs typeface="Cambria"/>
              </a:rPr>
              <a:t>п</a:t>
            </a:r>
            <a:r>
              <a:rPr sz="5250" b="1" spc="-16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5250" b="1" spc="-22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5250" b="1" spc="-240" dirty="0">
                <a:solidFill>
                  <a:srgbClr val="FF0000"/>
                </a:solidFill>
                <a:latin typeface="Cambria"/>
                <a:cs typeface="Cambria"/>
              </a:rPr>
              <a:t>г</a:t>
            </a:r>
            <a:r>
              <a:rPr sz="5250" b="1" spc="-16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5250" b="1" spc="-180" dirty="0">
                <a:solidFill>
                  <a:srgbClr val="FF0000"/>
                </a:solidFill>
                <a:latin typeface="Cambria"/>
                <a:cs typeface="Cambria"/>
              </a:rPr>
              <a:t>мм</a:t>
            </a:r>
            <a:r>
              <a:rPr sz="5250" b="1" spc="-680" dirty="0">
                <a:solidFill>
                  <a:srgbClr val="FF0000"/>
                </a:solidFill>
                <a:latin typeface="Cambria"/>
                <a:cs typeface="Cambria"/>
              </a:rPr>
              <a:t>ы</a:t>
            </a:r>
            <a:r>
              <a:rPr sz="5250" b="1" spc="-18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5250" b="1" spc="-395" dirty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sz="5250" b="1" spc="-22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5250" b="1" spc="-165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5250" b="1" spc="-260" dirty="0">
                <a:solidFill>
                  <a:srgbClr val="FF0000"/>
                </a:solidFill>
                <a:latin typeface="Cambria"/>
                <a:cs typeface="Cambria"/>
              </a:rPr>
              <a:t>п</a:t>
            </a:r>
            <a:r>
              <a:rPr sz="5250" b="1" spc="-400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5250" b="1" spc="-13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5250" b="1" spc="-35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5250" b="1" spc="-335" dirty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sz="5250" b="1" spc="-400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5250" b="1" spc="-365" dirty="0">
                <a:solidFill>
                  <a:srgbClr val="FF0000"/>
                </a:solidFill>
                <a:latin typeface="Cambria"/>
                <a:cs typeface="Cambria"/>
              </a:rPr>
              <a:t>я</a:t>
            </a:r>
            <a:endParaRPr sz="525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463810"/>
            <a:ext cx="4822825" cy="516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920"/>
              </a:lnSpc>
            </a:pPr>
            <a:r>
              <a:rPr sz="2600" spc="-220" dirty="0">
                <a:latin typeface="Cambria"/>
                <a:cs typeface="Cambria"/>
              </a:rPr>
              <a:t>У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еа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45" dirty="0">
                <a:latin typeface="Cambria"/>
                <a:cs typeface="Cambria"/>
              </a:rPr>
              <a:t>мм</a:t>
            </a:r>
            <a:r>
              <a:rPr sz="2600" spc="-335" dirty="0">
                <a:latin typeface="Cambria"/>
                <a:cs typeface="Cambria"/>
              </a:rPr>
              <a:t>ы</a:t>
            </a:r>
            <a:r>
              <a:rPr sz="2600" spc="-100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0" dirty="0">
                <a:latin typeface="Cambria"/>
                <a:cs typeface="Cambria"/>
              </a:rPr>
              <a:t>бх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dirty="0">
                <a:latin typeface="Cambria"/>
                <a:cs typeface="Cambria"/>
              </a:rPr>
              <a:t>о </a:t>
            </a:r>
            <a:r>
              <a:rPr sz="2600" spc="-125" dirty="0">
                <a:latin typeface="Cambria"/>
                <a:cs typeface="Cambria"/>
              </a:rPr>
              <a:t>ин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15" dirty="0">
                <a:latin typeface="Cambria"/>
                <a:cs typeface="Cambria"/>
              </a:rPr>
              <a:t>ь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-25" dirty="0">
                <a:latin typeface="Cambria"/>
                <a:cs typeface="Cambria"/>
              </a:rPr>
              <a:t>с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30" dirty="0">
                <a:latin typeface="Cambria"/>
                <a:cs typeface="Cambria"/>
              </a:rPr>
              <a:t>оо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55" dirty="0">
                <a:latin typeface="Cambria"/>
                <a:cs typeface="Cambria"/>
              </a:rPr>
              <a:t>ую</a:t>
            </a:r>
            <a:r>
              <a:rPr sz="2600" spc="-65" dirty="0">
                <a:latin typeface="Cambria"/>
                <a:cs typeface="Cambria"/>
              </a:rPr>
              <a:t>щ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40" dirty="0">
                <a:latin typeface="Cambria"/>
                <a:cs typeface="Cambria"/>
              </a:rPr>
              <a:t>к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нн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dirty="0">
                <a:latin typeface="Cambria"/>
                <a:cs typeface="Cambria"/>
              </a:rPr>
              <a:t>о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605" dirty="0">
                <a:latin typeface="Cambria"/>
                <a:cs typeface="Cambria"/>
              </a:rPr>
              <a:t>ОО</a:t>
            </a:r>
            <a:r>
              <a:rPr sz="2600" spc="225" dirty="0">
                <a:latin typeface="Cambria"/>
                <a:cs typeface="Cambria"/>
              </a:rPr>
              <a:t>П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605" dirty="0">
                <a:latin typeface="Cambria"/>
                <a:cs typeface="Cambria"/>
              </a:rPr>
              <a:t>Д</a:t>
            </a:r>
            <a:r>
              <a:rPr sz="2600" spc="385" dirty="0">
                <a:latin typeface="Cambria"/>
                <a:cs typeface="Cambria"/>
              </a:rPr>
              <a:t>О</a:t>
            </a:r>
            <a:r>
              <a:rPr sz="2600" spc="40" dirty="0">
                <a:latin typeface="Cambria"/>
                <a:cs typeface="Cambria"/>
              </a:rPr>
              <a:t>:</a:t>
            </a:r>
            <a:endParaRPr sz="2600" dirty="0"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465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-215" dirty="0">
                <a:solidFill>
                  <a:srgbClr val="FF0000"/>
                </a:solidFill>
                <a:latin typeface="Cambria"/>
                <a:cs typeface="Cambria"/>
              </a:rPr>
              <a:t>к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2600" spc="35" dirty="0">
                <a:solidFill>
                  <a:srgbClr val="FF0000"/>
                </a:solidFill>
                <a:latin typeface="Cambria"/>
                <a:cs typeface="Cambria"/>
              </a:rPr>
              <a:t>д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175" dirty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sz="2600" spc="-310" dirty="0">
                <a:solidFill>
                  <a:srgbClr val="FF0000"/>
                </a:solidFill>
                <a:latin typeface="Cambria"/>
                <a:cs typeface="Cambria"/>
              </a:rPr>
              <a:t>ы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55" dirty="0">
                <a:solidFill>
                  <a:srgbClr val="FF0000"/>
                </a:solidFill>
                <a:latin typeface="Cambria"/>
                <a:cs typeface="Cambria"/>
              </a:rPr>
              <a:t>;</a:t>
            </a:r>
            <a:endParaRPr sz="2600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530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-45" dirty="0">
                <a:solidFill>
                  <a:srgbClr val="FF0000"/>
                </a:solidFill>
                <a:latin typeface="Cambria"/>
                <a:cs typeface="Cambria"/>
              </a:rPr>
              <a:t>м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26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2600" spc="-195" dirty="0">
                <a:solidFill>
                  <a:srgbClr val="FF0000"/>
                </a:solidFill>
                <a:latin typeface="Cambria"/>
                <a:cs typeface="Cambria"/>
              </a:rPr>
              <a:t>л</a:t>
            </a:r>
            <a:r>
              <a:rPr sz="2600" spc="-225" dirty="0">
                <a:solidFill>
                  <a:srgbClr val="FF0000"/>
                </a:solidFill>
                <a:latin typeface="Cambria"/>
                <a:cs typeface="Cambria"/>
              </a:rPr>
              <a:t>ь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25" dirty="0">
                <a:solidFill>
                  <a:srgbClr val="FF0000"/>
                </a:solidFill>
                <a:latin typeface="Cambria"/>
                <a:cs typeface="Cambria"/>
              </a:rPr>
              <a:t>-</a:t>
            </a:r>
            <a:r>
              <a:rPr sz="26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0" dirty="0">
                <a:solidFill>
                  <a:srgbClr val="FF0000"/>
                </a:solidFill>
                <a:latin typeface="Cambria"/>
                <a:cs typeface="Cambria"/>
              </a:rPr>
              <a:t>х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ни</a:t>
            </a:r>
            <a:r>
              <a:rPr sz="2600" spc="-190" dirty="0">
                <a:solidFill>
                  <a:srgbClr val="FF0000"/>
                </a:solidFill>
                <a:latin typeface="Cambria"/>
                <a:cs typeface="Cambria"/>
              </a:rPr>
              <a:t>ч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215" dirty="0">
                <a:solidFill>
                  <a:srgbClr val="FF0000"/>
                </a:solidFill>
                <a:latin typeface="Cambria"/>
                <a:cs typeface="Cambria"/>
              </a:rPr>
              <a:t>к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55" dirty="0">
                <a:solidFill>
                  <a:srgbClr val="FF0000"/>
                </a:solidFill>
                <a:latin typeface="Cambria"/>
                <a:cs typeface="Cambria"/>
              </a:rPr>
              <a:t>;</a:t>
            </a:r>
            <a:endParaRPr sz="2600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530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-135" dirty="0">
                <a:solidFill>
                  <a:srgbClr val="FF0000"/>
                </a:solidFill>
                <a:latin typeface="Cambria"/>
                <a:cs typeface="Cambria"/>
              </a:rPr>
              <a:t>п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600" spc="0" dirty="0">
                <a:solidFill>
                  <a:srgbClr val="FF0000"/>
                </a:solidFill>
                <a:latin typeface="Cambria"/>
                <a:cs typeface="Cambria"/>
              </a:rPr>
              <a:t>х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195" dirty="0">
                <a:solidFill>
                  <a:srgbClr val="FF0000"/>
                </a:solidFill>
                <a:latin typeface="Cambria"/>
                <a:cs typeface="Cambria"/>
              </a:rPr>
              <a:t>л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г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25" dirty="0">
                <a:solidFill>
                  <a:srgbClr val="FF0000"/>
                </a:solidFill>
                <a:latin typeface="Cambria"/>
                <a:cs typeface="Cambria"/>
              </a:rPr>
              <a:t>-</a:t>
            </a:r>
            <a:r>
              <a:rPr sz="2600" spc="-135" dirty="0">
                <a:solidFill>
                  <a:srgbClr val="FF0000"/>
                </a:solidFill>
                <a:latin typeface="Cambria"/>
                <a:cs typeface="Cambria"/>
              </a:rPr>
              <a:t>п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35" dirty="0">
                <a:solidFill>
                  <a:srgbClr val="FF0000"/>
                </a:solidFill>
                <a:latin typeface="Cambria"/>
                <a:cs typeface="Cambria"/>
              </a:rPr>
              <a:t>д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г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ги</a:t>
            </a:r>
            <a:r>
              <a:rPr sz="2600" spc="-190" dirty="0">
                <a:solidFill>
                  <a:srgbClr val="FF0000"/>
                </a:solidFill>
                <a:latin typeface="Cambria"/>
                <a:cs typeface="Cambria"/>
              </a:rPr>
              <a:t>ч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215" dirty="0">
                <a:solidFill>
                  <a:srgbClr val="FF0000"/>
                </a:solidFill>
                <a:latin typeface="Cambria"/>
                <a:cs typeface="Cambria"/>
              </a:rPr>
              <a:t>к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55" dirty="0">
                <a:solidFill>
                  <a:srgbClr val="FF0000"/>
                </a:solidFill>
                <a:latin typeface="Cambria"/>
                <a:cs typeface="Cambria"/>
              </a:rPr>
              <a:t>;</a:t>
            </a:r>
            <a:endParaRPr sz="2600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530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2600" spc="-45" dirty="0">
                <a:solidFill>
                  <a:srgbClr val="FF0000"/>
                </a:solidFill>
                <a:latin typeface="Cambria"/>
                <a:cs typeface="Cambria"/>
              </a:rPr>
              <a:t>м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26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600" spc="-175" dirty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sz="2600" spc="-310" dirty="0">
                <a:solidFill>
                  <a:srgbClr val="FF0000"/>
                </a:solidFill>
                <a:latin typeface="Cambria"/>
                <a:cs typeface="Cambria"/>
              </a:rPr>
              <a:t>ы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55" dirty="0">
                <a:solidFill>
                  <a:srgbClr val="FF0000"/>
                </a:solidFill>
                <a:latin typeface="Cambria"/>
                <a:cs typeface="Cambria"/>
              </a:rPr>
              <a:t>;</a:t>
            </a:r>
            <a:endParaRPr sz="2600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530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г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ни</a:t>
            </a:r>
            <a:r>
              <a:rPr sz="2600" spc="-155" dirty="0">
                <a:solidFill>
                  <a:srgbClr val="FF0000"/>
                </a:solidFill>
                <a:latin typeface="Cambria"/>
                <a:cs typeface="Cambria"/>
              </a:rPr>
              <a:t>з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2600" spc="-60" dirty="0">
                <a:solidFill>
                  <a:srgbClr val="FF0000"/>
                </a:solidFill>
                <a:latin typeface="Cambria"/>
                <a:cs typeface="Cambria"/>
              </a:rPr>
              <a:t>ц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нн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25" dirty="0">
                <a:solidFill>
                  <a:srgbClr val="FF0000"/>
                </a:solidFill>
                <a:latin typeface="Cambria"/>
                <a:cs typeface="Cambria"/>
              </a:rPr>
              <a:t>-</a:t>
            </a:r>
            <a:r>
              <a:rPr sz="2600" spc="-45" dirty="0">
                <a:solidFill>
                  <a:srgbClr val="FF0000"/>
                </a:solidFill>
                <a:latin typeface="Cambria"/>
                <a:cs typeface="Cambria"/>
              </a:rPr>
              <a:t>м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35" dirty="0">
                <a:solidFill>
                  <a:srgbClr val="FF0000"/>
                </a:solidFill>
                <a:latin typeface="Cambria"/>
                <a:cs typeface="Cambria"/>
              </a:rPr>
              <a:t>д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600" spc="-190" dirty="0">
                <a:solidFill>
                  <a:srgbClr val="FF0000"/>
                </a:solidFill>
                <a:latin typeface="Cambria"/>
                <a:cs typeface="Cambria"/>
              </a:rPr>
              <a:t>ч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215" dirty="0">
                <a:solidFill>
                  <a:srgbClr val="FF0000"/>
                </a:solidFill>
                <a:latin typeface="Cambria"/>
                <a:cs typeface="Cambria"/>
              </a:rPr>
              <a:t>к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600" spc="-9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endParaRPr sz="26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41656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/>
              <a:t>д</a:t>
            </a:r>
            <a:r>
              <a:rPr spc="-140" dirty="0" err="1"/>
              <a:t>е</a:t>
            </a:r>
            <a:r>
              <a:rPr spc="-55" dirty="0" err="1"/>
              <a:t>т</a:t>
            </a:r>
            <a:r>
              <a:rPr spc="-25" dirty="0" err="1"/>
              <a:t>с</a:t>
            </a:r>
            <a:r>
              <a:rPr spc="-195" dirty="0" err="1"/>
              <a:t>к</a:t>
            </a:r>
            <a:r>
              <a:rPr spc="-114" dirty="0" err="1"/>
              <a:t>и</a:t>
            </a:r>
            <a:r>
              <a:rPr spc="-140" dirty="0" err="1"/>
              <a:t>й</a:t>
            </a:r>
            <a:r>
              <a:rPr spc="-30" dirty="0"/>
              <a:t> </a:t>
            </a:r>
            <a:r>
              <a:rPr spc="-25" dirty="0" err="1" smtClean="0"/>
              <a:t>с</a:t>
            </a:r>
            <a:r>
              <a:rPr spc="-155" dirty="0" err="1" smtClean="0"/>
              <a:t>а</a:t>
            </a:r>
            <a:r>
              <a:rPr spc="-35" dirty="0" err="1" smtClean="0"/>
              <a:t>д</a:t>
            </a:r>
            <a:r>
              <a:rPr lang="ru-RU" spc="-35" dirty="0" smtClean="0"/>
              <a:t>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7010400" y="6096000"/>
            <a:ext cx="304800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9800" y="368679"/>
            <a:ext cx="3963035" cy="135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250"/>
              </a:lnSpc>
            </a:pPr>
            <a:r>
              <a:rPr sz="5250" b="1" spc="445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5250" b="1" spc="-16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5250" b="1" spc="-315" dirty="0">
                <a:solidFill>
                  <a:srgbClr val="00B0F0"/>
                </a:solidFill>
                <a:latin typeface="Cambria"/>
                <a:cs typeface="Cambria"/>
              </a:rPr>
              <a:t>г</a:t>
            </a:r>
            <a:r>
              <a:rPr sz="5250" b="1" spc="-35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5250" b="1" spc="-335" dirty="0">
                <a:solidFill>
                  <a:srgbClr val="00B0F0"/>
                </a:solidFill>
                <a:latin typeface="Cambria"/>
                <a:cs typeface="Cambria"/>
              </a:rPr>
              <a:t>н</a:t>
            </a:r>
            <a:r>
              <a:rPr sz="5250" b="1" spc="-400" dirty="0">
                <a:solidFill>
                  <a:srgbClr val="00B0F0"/>
                </a:solidFill>
                <a:latin typeface="Cambria"/>
                <a:cs typeface="Cambria"/>
              </a:rPr>
              <a:t>и</a:t>
            </a:r>
            <a:r>
              <a:rPr sz="5250" b="1" spc="-275" dirty="0">
                <a:solidFill>
                  <a:srgbClr val="00B0F0"/>
                </a:solidFill>
                <a:latin typeface="Cambria"/>
                <a:cs typeface="Cambria"/>
              </a:rPr>
              <a:t>з</a:t>
            </a:r>
            <a:r>
              <a:rPr sz="5250" b="1" spc="-35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5250" b="1" spc="-155" dirty="0">
                <a:solidFill>
                  <a:srgbClr val="00B0F0"/>
                </a:solidFill>
                <a:latin typeface="Cambria"/>
                <a:cs typeface="Cambria"/>
              </a:rPr>
              <a:t>ц</a:t>
            </a:r>
            <a:r>
              <a:rPr sz="5250" b="1" spc="-400" dirty="0">
                <a:solidFill>
                  <a:srgbClr val="00B0F0"/>
                </a:solidFill>
                <a:latin typeface="Cambria"/>
                <a:cs typeface="Cambria"/>
              </a:rPr>
              <a:t>и</a:t>
            </a:r>
            <a:r>
              <a:rPr sz="5250" b="1" spc="-365" dirty="0">
                <a:solidFill>
                  <a:srgbClr val="00B0F0"/>
                </a:solidFill>
                <a:latin typeface="Cambria"/>
                <a:cs typeface="Cambria"/>
              </a:rPr>
              <a:t>я</a:t>
            </a:r>
            <a:r>
              <a:rPr sz="5250" b="1" spc="-14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5250" b="1" spc="1000" dirty="0">
                <a:solidFill>
                  <a:srgbClr val="00B0F0"/>
                </a:solidFill>
                <a:latin typeface="Cambria"/>
                <a:cs typeface="Cambria"/>
              </a:rPr>
              <a:t>П</a:t>
            </a:r>
            <a:r>
              <a:rPr sz="5250" b="1" spc="850" dirty="0">
                <a:solidFill>
                  <a:srgbClr val="00B0F0"/>
                </a:solidFill>
                <a:latin typeface="Cambria"/>
                <a:cs typeface="Cambria"/>
              </a:rPr>
              <a:t>П</a:t>
            </a:r>
            <a:r>
              <a:rPr sz="5250" b="1" spc="420" dirty="0">
                <a:solidFill>
                  <a:srgbClr val="00B0F0"/>
                </a:solidFill>
                <a:latin typeface="Cambria"/>
                <a:cs typeface="Cambria"/>
              </a:rPr>
              <a:t>С</a:t>
            </a:r>
            <a:endParaRPr sz="5250" dirty="0">
              <a:solidFill>
                <a:srgbClr val="00B0F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463810"/>
            <a:ext cx="4904740" cy="52604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9090">
              <a:lnSpc>
                <a:spcPts val="2920"/>
              </a:lnSpc>
            </a:pPr>
            <a:r>
              <a:rPr sz="2600" spc="250" dirty="0">
                <a:latin typeface="Cambria"/>
                <a:cs typeface="Cambria"/>
              </a:rPr>
              <a:t>П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25" dirty="0">
                <a:latin typeface="Cambria"/>
                <a:cs typeface="Cambria"/>
              </a:rPr>
              <a:t>-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нн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7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ср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120" dirty="0">
                <a:latin typeface="Cambria"/>
                <a:cs typeface="Cambria"/>
              </a:rPr>
              <a:t>(</a:t>
            </a:r>
            <a:r>
              <a:rPr sz="2600" spc="225" dirty="0">
                <a:latin typeface="Cambria"/>
                <a:cs typeface="Cambria"/>
              </a:rPr>
              <a:t>П</a:t>
            </a:r>
            <a:r>
              <a:rPr sz="2600" spc="-245" dirty="0">
                <a:latin typeface="Cambria"/>
                <a:cs typeface="Cambria"/>
              </a:rPr>
              <a:t> </a:t>
            </a:r>
            <a:r>
              <a:rPr sz="2600" spc="475" dirty="0">
                <a:latin typeface="Cambria"/>
                <a:cs typeface="Cambria"/>
              </a:rPr>
              <a:t>П</a:t>
            </a:r>
            <a:r>
              <a:rPr sz="2600" spc="250" dirty="0">
                <a:latin typeface="Cambria"/>
                <a:cs typeface="Cambria"/>
              </a:rPr>
              <a:t>С</a:t>
            </a:r>
            <a:r>
              <a:rPr sz="2600" spc="105" dirty="0">
                <a:latin typeface="Cambria"/>
                <a:cs typeface="Cambria"/>
              </a:rPr>
              <a:t>)</a:t>
            </a:r>
            <a:r>
              <a:rPr sz="2600" spc="-30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ж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ажа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15" dirty="0">
                <a:latin typeface="Cambria"/>
                <a:cs typeface="Cambria"/>
              </a:rPr>
              <a:t>ь</a:t>
            </a:r>
            <a:r>
              <a:rPr sz="2600" spc="-95" dirty="0">
                <a:latin typeface="Cambria"/>
                <a:cs typeface="Cambria"/>
              </a:rPr>
              <a:t> </a:t>
            </a:r>
            <a:r>
              <a:rPr sz="2600" spc="225" dirty="0">
                <a:latin typeface="Cambria"/>
                <a:cs typeface="Cambria"/>
              </a:rPr>
              <a:t>ф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130" dirty="0">
                <a:latin typeface="Cambria"/>
                <a:cs typeface="Cambria"/>
              </a:rPr>
              <a:t>ю</a:t>
            </a:r>
            <a:r>
              <a:rPr sz="2600" spc="150" dirty="0">
                <a:latin typeface="Cambria"/>
                <a:cs typeface="Cambria"/>
              </a:rPr>
              <a:t>,</a:t>
            </a:r>
            <a:r>
              <a:rPr sz="2600" spc="-6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ги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40" dirty="0">
                <a:latin typeface="Cambria"/>
                <a:cs typeface="Cambria"/>
              </a:rPr>
              <a:t>ю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225" dirty="0">
                <a:latin typeface="Cambria"/>
                <a:cs typeface="Cambria"/>
              </a:rPr>
              <a:t>ф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0" dirty="0">
                <a:latin typeface="Cambria"/>
                <a:cs typeface="Cambria"/>
              </a:rPr>
              <a:t>к</a:t>
            </a:r>
            <a:r>
              <a:rPr sz="2600" spc="-204" dirty="0">
                <a:latin typeface="Cambria"/>
                <a:cs typeface="Cambria"/>
              </a:rPr>
              <a:t>у</a:t>
            </a:r>
            <a:r>
              <a:rPr sz="2600" spc="150" dirty="0">
                <a:latin typeface="Cambria"/>
                <a:cs typeface="Cambria"/>
              </a:rPr>
              <a:t>,</a:t>
            </a:r>
            <a:r>
              <a:rPr sz="2600" spc="-65" dirty="0">
                <a:latin typeface="Cambria"/>
                <a:cs typeface="Cambria"/>
              </a:rPr>
              <a:t> 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-80" dirty="0">
                <a:latin typeface="Cambria"/>
                <a:cs typeface="Cambria"/>
              </a:rPr>
              <a:t>ж</a:t>
            </a:r>
            <a:r>
              <a:rPr sz="2600" spc="-90" dirty="0">
                <a:latin typeface="Cambria"/>
                <a:cs typeface="Cambria"/>
              </a:rPr>
              <a:t>е</a:t>
            </a:r>
            <a:r>
              <a:rPr sz="2600" spc="-3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225" dirty="0">
                <a:latin typeface="Cambria"/>
                <a:cs typeface="Cambria"/>
              </a:rPr>
              <a:t>ф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0" dirty="0">
                <a:latin typeface="Cambria"/>
                <a:cs typeface="Cambria"/>
              </a:rPr>
              <a:t>к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25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dirty="0">
                <a:latin typeface="Cambria"/>
                <a:cs typeface="Cambria"/>
              </a:rPr>
              <a:t>о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55" dirty="0">
                <a:latin typeface="Cambria"/>
                <a:cs typeface="Cambria"/>
              </a:rPr>
              <a:t>ю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40" dirty="0">
                <a:latin typeface="Cambria"/>
                <a:cs typeface="Cambria"/>
              </a:rPr>
              <a:t>:</a:t>
            </a:r>
            <a:endParaRPr sz="2600" dirty="0"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465"/>
              </a:spcBef>
              <a:buFont typeface="Cambria"/>
              <a:buChar char="-"/>
              <a:tabLst>
                <a:tab pos="193675" algn="l"/>
              </a:tabLst>
            </a:pPr>
            <a:r>
              <a:rPr sz="32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200" spc="225" dirty="0">
                <a:solidFill>
                  <a:srgbClr val="00B0F0"/>
                </a:solidFill>
                <a:latin typeface="Cambria"/>
                <a:cs typeface="Cambria"/>
              </a:rPr>
              <a:t>ф</a:t>
            </a:r>
            <a:r>
              <a:rPr sz="32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200" spc="-3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3200" spc="-45" dirty="0">
                <a:solidFill>
                  <a:srgbClr val="00B0F0"/>
                </a:solidFill>
                <a:latin typeface="Cambria"/>
                <a:cs typeface="Cambria"/>
              </a:rPr>
              <a:t>м</a:t>
            </a:r>
            <a:r>
              <a:rPr sz="3200" spc="-195" dirty="0">
                <a:solidFill>
                  <a:srgbClr val="00B0F0"/>
                </a:solidFill>
                <a:latin typeface="Cambria"/>
                <a:cs typeface="Cambria"/>
              </a:rPr>
              <a:t>л</a:t>
            </a:r>
            <a:r>
              <a:rPr sz="3200" spc="-8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3200" spc="-125" dirty="0">
                <a:solidFill>
                  <a:srgbClr val="00B0F0"/>
                </a:solidFill>
                <a:latin typeface="Cambria"/>
                <a:cs typeface="Cambria"/>
              </a:rPr>
              <a:t>ни</a:t>
            </a:r>
            <a:r>
              <a:rPr sz="3200" spc="-9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3200" spc="-35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200" spc="-135" dirty="0">
                <a:solidFill>
                  <a:srgbClr val="00B0F0"/>
                </a:solidFill>
                <a:latin typeface="Cambria"/>
                <a:cs typeface="Cambria"/>
              </a:rPr>
              <a:t>п</a:t>
            </a:r>
            <a:r>
              <a:rPr sz="32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200" spc="-45" dirty="0">
                <a:solidFill>
                  <a:srgbClr val="00B0F0"/>
                </a:solidFill>
                <a:latin typeface="Cambria"/>
                <a:cs typeface="Cambria"/>
              </a:rPr>
              <a:t>м</a:t>
            </a:r>
            <a:r>
              <a:rPr sz="3200" spc="-8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3200" spc="-65" dirty="0">
                <a:solidFill>
                  <a:srgbClr val="00B0F0"/>
                </a:solidFill>
                <a:latin typeface="Cambria"/>
                <a:cs typeface="Cambria"/>
              </a:rPr>
              <a:t>щ</a:t>
            </a:r>
            <a:r>
              <a:rPr sz="3200" spc="-8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3200" spc="-125" dirty="0">
                <a:solidFill>
                  <a:srgbClr val="00B0F0"/>
                </a:solidFill>
                <a:latin typeface="Cambria"/>
                <a:cs typeface="Cambria"/>
              </a:rPr>
              <a:t>ний</a:t>
            </a:r>
            <a:r>
              <a:rPr sz="3200" spc="55" dirty="0">
                <a:solidFill>
                  <a:srgbClr val="00B0F0"/>
                </a:solidFill>
                <a:latin typeface="Cambria"/>
                <a:cs typeface="Cambria"/>
              </a:rPr>
              <a:t>;</a:t>
            </a:r>
            <a:endParaRPr sz="3200" dirty="0">
              <a:solidFill>
                <a:srgbClr val="00B0F0"/>
              </a:solidFill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530"/>
              </a:spcBef>
              <a:buFont typeface="Cambria"/>
              <a:buChar char="-"/>
              <a:tabLst>
                <a:tab pos="193675" algn="l"/>
              </a:tabLst>
            </a:pPr>
            <a:r>
              <a:rPr sz="32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200" spc="0" dirty="0">
                <a:solidFill>
                  <a:srgbClr val="00B0F0"/>
                </a:solidFill>
                <a:latin typeface="Cambria"/>
                <a:cs typeface="Cambria"/>
              </a:rPr>
              <a:t>б</a:t>
            </a:r>
            <a:r>
              <a:rPr sz="32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200" spc="-3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3200" spc="-55" dirty="0">
                <a:solidFill>
                  <a:srgbClr val="00B0F0"/>
                </a:solidFill>
                <a:latin typeface="Cambria"/>
                <a:cs typeface="Cambria"/>
              </a:rPr>
              <a:t>у</a:t>
            </a:r>
            <a:r>
              <a:rPr sz="3200" spc="35" dirty="0">
                <a:solidFill>
                  <a:srgbClr val="00B0F0"/>
                </a:solidFill>
                <a:latin typeface="Cambria"/>
                <a:cs typeface="Cambria"/>
              </a:rPr>
              <a:t>д</a:t>
            </a:r>
            <a:r>
              <a:rPr sz="32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200" spc="-175" dirty="0">
                <a:solidFill>
                  <a:srgbClr val="00B0F0"/>
                </a:solidFill>
                <a:latin typeface="Cambria"/>
                <a:cs typeface="Cambria"/>
              </a:rPr>
              <a:t>в</a:t>
            </a:r>
            <a:r>
              <a:rPr sz="3200" spc="-8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3200" spc="-125" dirty="0">
                <a:solidFill>
                  <a:srgbClr val="00B0F0"/>
                </a:solidFill>
                <a:latin typeface="Cambria"/>
                <a:cs typeface="Cambria"/>
              </a:rPr>
              <a:t>ни</a:t>
            </a:r>
            <a:r>
              <a:rPr sz="3200" spc="-8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3200" spc="55" dirty="0">
                <a:solidFill>
                  <a:srgbClr val="00B0F0"/>
                </a:solidFill>
                <a:latin typeface="Cambria"/>
                <a:cs typeface="Cambria"/>
              </a:rPr>
              <a:t>;</a:t>
            </a:r>
            <a:endParaRPr sz="3200" dirty="0">
              <a:solidFill>
                <a:srgbClr val="00B0F0"/>
              </a:solidFill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530"/>
              </a:spcBef>
              <a:buFont typeface="Cambria"/>
              <a:buChar char="-"/>
              <a:tabLst>
                <a:tab pos="193675" algn="l"/>
              </a:tabLst>
            </a:pPr>
            <a:r>
              <a:rPr sz="3200" spc="-125" dirty="0">
                <a:solidFill>
                  <a:srgbClr val="00B0F0"/>
                </a:solidFill>
                <a:latin typeface="Cambria"/>
                <a:cs typeface="Cambria"/>
              </a:rPr>
              <a:t>иг</a:t>
            </a:r>
            <a:r>
              <a:rPr sz="3200" spc="-3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3200" spc="-55" dirty="0">
                <a:solidFill>
                  <a:srgbClr val="00B0F0"/>
                </a:solidFill>
                <a:latin typeface="Cambria"/>
                <a:cs typeface="Cambria"/>
              </a:rPr>
              <a:t>у</a:t>
            </a:r>
            <a:r>
              <a:rPr sz="3200" spc="-150" dirty="0">
                <a:solidFill>
                  <a:srgbClr val="00B0F0"/>
                </a:solidFill>
                <a:latin typeface="Cambria"/>
                <a:cs typeface="Cambria"/>
              </a:rPr>
              <a:t>ш</a:t>
            </a:r>
            <a:r>
              <a:rPr sz="3200" spc="-215" dirty="0">
                <a:solidFill>
                  <a:srgbClr val="00B0F0"/>
                </a:solidFill>
                <a:latin typeface="Cambria"/>
                <a:cs typeface="Cambria"/>
              </a:rPr>
              <a:t>к</a:t>
            </a:r>
            <a:r>
              <a:rPr sz="3200" spc="-125" dirty="0">
                <a:solidFill>
                  <a:srgbClr val="00B0F0"/>
                </a:solidFill>
                <a:latin typeface="Cambria"/>
                <a:cs typeface="Cambria"/>
              </a:rPr>
              <a:t>и</a:t>
            </a:r>
            <a:r>
              <a:rPr sz="3200" spc="140" dirty="0">
                <a:solidFill>
                  <a:srgbClr val="00B0F0"/>
                </a:solidFill>
                <a:latin typeface="Cambria"/>
                <a:cs typeface="Cambria"/>
              </a:rPr>
              <a:t>.</a:t>
            </a:r>
            <a:endParaRPr sz="3200" dirty="0">
              <a:solidFill>
                <a:srgbClr val="00B0F0"/>
              </a:solidFill>
              <a:latin typeface="Cambria"/>
              <a:cs typeface="Cambria"/>
            </a:endParaRPr>
          </a:p>
          <a:p>
            <a:pPr marL="12700" marR="5080">
              <a:lnSpc>
                <a:spcPts val="2930"/>
              </a:lnSpc>
              <a:spcBef>
                <a:spcPts val="1785"/>
              </a:spcBef>
            </a:pPr>
            <a:r>
              <a:rPr sz="2600" spc="225" dirty="0">
                <a:latin typeface="Cambria"/>
                <a:cs typeface="Cambria"/>
              </a:rPr>
              <a:t>П</a:t>
            </a:r>
            <a:r>
              <a:rPr sz="2600" spc="-245" dirty="0">
                <a:latin typeface="Cambria"/>
                <a:cs typeface="Cambria"/>
              </a:rPr>
              <a:t> </a:t>
            </a:r>
            <a:r>
              <a:rPr sz="2600" spc="475" dirty="0">
                <a:latin typeface="Cambria"/>
                <a:cs typeface="Cambria"/>
              </a:rPr>
              <a:t>П</a:t>
            </a:r>
            <a:r>
              <a:rPr sz="2600" spc="245" dirty="0">
                <a:latin typeface="Cambria"/>
                <a:cs typeface="Cambria"/>
              </a:rPr>
              <a:t>С</a:t>
            </a:r>
            <a:r>
              <a:rPr sz="2600" spc="-40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ж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ажа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15" dirty="0">
                <a:latin typeface="Cambria"/>
                <a:cs typeface="Cambria"/>
              </a:rPr>
              <a:t>ь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00" dirty="0">
                <a:latin typeface="Cambria"/>
                <a:cs typeface="Cambria"/>
              </a:rPr>
              <a:t>и</a:t>
            </a:r>
            <a:r>
              <a:rPr sz="2600" spc="150" dirty="0">
                <a:latin typeface="Cambria"/>
                <a:cs typeface="Cambria"/>
              </a:rPr>
              <a:t>,</a:t>
            </a:r>
            <a:r>
              <a:rPr sz="2600" spc="165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310" dirty="0">
                <a:latin typeface="Cambria"/>
                <a:cs typeface="Cambria"/>
              </a:rPr>
              <a:t>ы</a:t>
            </a:r>
            <a:r>
              <a:rPr sz="2600" spc="-30" dirty="0">
                <a:latin typeface="Cambria"/>
                <a:cs typeface="Cambria"/>
              </a:rPr>
              <a:t>х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45" dirty="0">
                <a:latin typeface="Cambria"/>
                <a:cs typeface="Cambria"/>
              </a:rPr>
              <a:t>мм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50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180" dirty="0">
                <a:latin typeface="Cambria"/>
                <a:cs typeface="Cambria"/>
              </a:rPr>
              <a:t>я</a:t>
            </a:r>
            <a:endParaRPr sz="26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44704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/>
              <a:t>д</a:t>
            </a:r>
            <a:r>
              <a:rPr spc="-140" dirty="0" err="1"/>
              <a:t>е</a:t>
            </a:r>
            <a:r>
              <a:rPr spc="-55" dirty="0" err="1"/>
              <a:t>т</a:t>
            </a:r>
            <a:r>
              <a:rPr spc="-25" dirty="0" err="1"/>
              <a:t>с</a:t>
            </a:r>
            <a:r>
              <a:rPr spc="-195" dirty="0" err="1"/>
              <a:t>к</a:t>
            </a:r>
            <a:r>
              <a:rPr spc="-114" dirty="0" err="1"/>
              <a:t>и</a:t>
            </a:r>
            <a:r>
              <a:rPr spc="-140" dirty="0" err="1"/>
              <a:t>й</a:t>
            </a:r>
            <a:r>
              <a:rPr spc="-30" dirty="0"/>
              <a:t> </a:t>
            </a:r>
            <a:r>
              <a:rPr spc="-25" dirty="0" err="1" smtClean="0"/>
              <a:t>с</a:t>
            </a:r>
            <a:r>
              <a:rPr spc="-155" dirty="0" err="1" smtClean="0"/>
              <a:t>а</a:t>
            </a:r>
            <a:r>
              <a:rPr spc="-35" dirty="0" err="1" smtClean="0"/>
              <a:t>д</a:t>
            </a:r>
            <a:r>
              <a:rPr lang="ru-RU" spc="-35" dirty="0" smtClean="0"/>
              <a:t>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6464299" y="6239346"/>
            <a:ext cx="457964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9800" y="368679"/>
            <a:ext cx="4811395" cy="269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250"/>
              </a:lnSpc>
            </a:pPr>
            <a:r>
              <a:rPr sz="5250" b="1" spc="-60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5250" b="1" spc="-16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5250" b="1" spc="-325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5250" b="1" spc="-155" dirty="0">
                <a:solidFill>
                  <a:srgbClr val="00B050"/>
                </a:solidFill>
                <a:latin typeface="Cambria"/>
                <a:cs typeface="Cambria"/>
              </a:rPr>
              <a:t>б</a:t>
            </a:r>
            <a:r>
              <a:rPr sz="5250" b="1" spc="-22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5250" b="1" spc="-39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5250" b="1" spc="-35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5250" b="1" spc="-33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5250" b="1" spc="-400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5250" b="1" spc="-365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5250" b="1" spc="-13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5250" b="1" spc="-470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5250" b="1" spc="-17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5250" b="1" spc="-245" dirty="0">
                <a:solidFill>
                  <a:srgbClr val="00B050"/>
                </a:solidFill>
                <a:latin typeface="Cambria"/>
                <a:cs typeface="Cambria"/>
              </a:rPr>
              <a:t>у</a:t>
            </a:r>
            <a:r>
              <a:rPr sz="5250" b="1" spc="-16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5250" b="1" spc="-370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5250" b="1" spc="-22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5250" b="1" spc="-39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5250" b="1" spc="-400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5250" b="1" spc="-395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5250" b="1" spc="-150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r>
              <a:rPr sz="5250" b="1" spc="-13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5250" b="1" spc="-409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5250" b="1" spc="-16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5250" b="1" spc="-16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5250" b="1" spc="-155" dirty="0">
                <a:solidFill>
                  <a:srgbClr val="00B050"/>
                </a:solidFill>
                <a:latin typeface="Cambria"/>
                <a:cs typeface="Cambria"/>
              </a:rPr>
              <a:t>б</a:t>
            </a:r>
            <a:r>
              <a:rPr sz="5250" b="1" spc="-22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5250" b="1" spc="-13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5250" b="1" spc="-31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5250" b="1" spc="-1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5250" b="1" spc="-15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5250" b="1" spc="-1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5250" b="1" spc="-15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5250" b="1" spc="-325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5250" b="1" spc="-60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5250" b="1" spc="-459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r>
              <a:rPr sz="5250" b="1" spc="-180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r>
              <a:rPr sz="5250" b="1" spc="-36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5250" b="1" spc="-13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5250" b="1" spc="-15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5250" b="1" spc="-1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5250" b="1" spc="969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5250" b="1" spc="400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5250" b="1" spc="-30" dirty="0">
                <a:solidFill>
                  <a:srgbClr val="00B050"/>
                </a:solidFill>
                <a:latin typeface="Cambria"/>
                <a:cs typeface="Cambria"/>
              </a:rPr>
              <a:t>З</a:t>
            </a:r>
            <a:endParaRPr sz="5250" dirty="0">
              <a:solidFill>
                <a:srgbClr val="00B05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463810"/>
            <a:ext cx="5118735" cy="5407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72110">
              <a:lnSpc>
                <a:spcPts val="2930"/>
              </a:lnSpc>
            </a:pPr>
            <a:r>
              <a:rPr sz="2600" spc="135" dirty="0">
                <a:latin typeface="Cambria"/>
                <a:cs typeface="Cambria"/>
              </a:rPr>
              <a:t>И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55" dirty="0">
                <a:latin typeface="Cambria"/>
                <a:cs typeface="Cambria"/>
              </a:rPr>
              <a:t>ю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40" dirty="0">
                <a:latin typeface="Cambria"/>
                <a:cs typeface="Cambria"/>
              </a:rPr>
              <a:t>ю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80" dirty="0">
                <a:latin typeface="Cambria"/>
                <a:cs typeface="Cambria"/>
              </a:rPr>
              <a:t>ж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dirty="0">
                <a:latin typeface="Cambria"/>
                <a:cs typeface="Cambria"/>
              </a:rPr>
              <a:t>о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30" dirty="0">
                <a:latin typeface="Cambria"/>
                <a:cs typeface="Cambria"/>
              </a:rPr>
              <a:t>сс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15" dirty="0">
                <a:latin typeface="Cambria"/>
                <a:cs typeface="Cambria"/>
              </a:rPr>
              <a:t>ь</a:t>
            </a:r>
            <a:r>
              <a:rPr sz="2600" spc="-95" dirty="0">
                <a:latin typeface="Cambria"/>
                <a:cs typeface="Cambria"/>
              </a:rPr>
              <a:t> 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-50" dirty="0">
                <a:latin typeface="Cambria"/>
                <a:cs typeface="Cambria"/>
              </a:rPr>
              <a:t> 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40" dirty="0">
                <a:latin typeface="Cambria"/>
                <a:cs typeface="Cambria"/>
              </a:rPr>
              <a:t>ю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45" dirty="0">
                <a:latin typeface="Cambria"/>
                <a:cs typeface="Cambria"/>
              </a:rPr>
              <a:t> 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105" dirty="0">
                <a:latin typeface="Cambria"/>
                <a:cs typeface="Cambria"/>
              </a:rPr>
              <a:t>а</a:t>
            </a:r>
            <a:endParaRPr sz="2600" dirty="0">
              <a:latin typeface="Cambria"/>
              <a:cs typeface="Cambria"/>
            </a:endParaRPr>
          </a:p>
          <a:p>
            <a:pPr marL="12700" marR="107950">
              <a:lnSpc>
                <a:spcPts val="2920"/>
              </a:lnSpc>
            </a:pPr>
            <a:r>
              <a:rPr sz="2600" spc="605" dirty="0">
                <a:latin typeface="Cambria"/>
                <a:cs typeface="Cambria"/>
              </a:rPr>
              <a:t>ДО</a:t>
            </a:r>
            <a:r>
              <a:rPr sz="2600" spc="420" dirty="0">
                <a:latin typeface="Cambria"/>
                <a:cs typeface="Cambria"/>
              </a:rPr>
              <a:t>О</a:t>
            </a:r>
            <a:r>
              <a:rPr sz="2600" spc="-85" dirty="0">
                <a:latin typeface="Cambria"/>
                <a:cs typeface="Cambria"/>
              </a:rPr>
              <a:t> 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40" dirty="0">
                <a:latin typeface="Cambria"/>
                <a:cs typeface="Cambria"/>
              </a:rPr>
              <a:t>к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15" dirty="0">
                <a:latin typeface="Cambria"/>
                <a:cs typeface="Cambria"/>
              </a:rPr>
              <a:t>ь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-25" dirty="0">
                <a:latin typeface="Cambria"/>
                <a:cs typeface="Cambria"/>
              </a:rPr>
              <a:t>с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90" dirty="0">
                <a:latin typeface="Cambria"/>
                <a:cs typeface="Cambria"/>
              </a:rPr>
              <a:t>е</a:t>
            </a:r>
            <a:r>
              <a:rPr sz="2600" spc="-35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у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55" dirty="0">
                <a:latin typeface="Cambria"/>
                <a:cs typeface="Cambria"/>
              </a:rPr>
              <a:t>м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10" dirty="0">
                <a:latin typeface="Cambria"/>
                <a:cs typeface="Cambria"/>
              </a:rPr>
              <a:t>ы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55" dirty="0">
                <a:latin typeface="Cambria"/>
                <a:cs typeface="Cambria"/>
              </a:rPr>
              <a:t>ю</a:t>
            </a:r>
            <a:r>
              <a:rPr sz="2600" spc="-65" dirty="0">
                <a:latin typeface="Cambria"/>
                <a:cs typeface="Cambria"/>
              </a:rPr>
              <a:t>щ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90" dirty="0">
                <a:latin typeface="Cambria"/>
                <a:cs typeface="Cambria"/>
              </a:rPr>
              <a:t>е</a:t>
            </a:r>
            <a:r>
              <a:rPr sz="2600" spc="-3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ср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385" dirty="0">
                <a:latin typeface="Cambria"/>
                <a:cs typeface="Cambria"/>
              </a:rPr>
              <a:t>ы</a:t>
            </a:r>
            <a:r>
              <a:rPr sz="2600" spc="150" dirty="0">
                <a:latin typeface="Cambria"/>
                <a:cs typeface="Cambria"/>
              </a:rPr>
              <a:t>,</a:t>
            </a:r>
            <a:r>
              <a:rPr sz="2600" spc="165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0" dirty="0">
                <a:latin typeface="Cambria"/>
                <a:cs typeface="Cambria"/>
              </a:rPr>
              <a:t>я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310" dirty="0">
                <a:latin typeface="Cambria"/>
                <a:cs typeface="Cambria"/>
              </a:rPr>
              <a:t>ы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90" dirty="0">
                <a:latin typeface="Cambria"/>
                <a:cs typeface="Cambria"/>
              </a:rPr>
              <a:t>я</a:t>
            </a:r>
            <a:r>
              <a:rPr sz="2600" spc="140" dirty="0">
                <a:latin typeface="Cambria"/>
                <a:cs typeface="Cambria"/>
              </a:rPr>
              <a:t>.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-204" dirty="0">
                <a:latin typeface="Cambria"/>
                <a:cs typeface="Cambria"/>
              </a:rPr>
              <a:t>Т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dirty="0">
                <a:latin typeface="Cambria"/>
                <a:cs typeface="Cambria"/>
              </a:rPr>
              <a:t>о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55" dirty="0">
                <a:latin typeface="Cambria"/>
                <a:cs typeface="Cambria"/>
              </a:rPr>
              <a:t>м</a:t>
            </a:r>
            <a:r>
              <a:rPr sz="2600" spc="-4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0" dirty="0">
                <a:latin typeface="Cambria"/>
                <a:cs typeface="Cambria"/>
              </a:rPr>
              <a:t>х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90" dirty="0">
                <a:latin typeface="Cambria"/>
                <a:cs typeface="Cambria"/>
              </a:rPr>
              <a:t>е</a:t>
            </a:r>
            <a:r>
              <a:rPr sz="2600" spc="-35" dirty="0">
                <a:latin typeface="Cambria"/>
                <a:cs typeface="Cambria"/>
              </a:rPr>
              <a:t> 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80" dirty="0">
                <a:latin typeface="Cambria"/>
                <a:cs typeface="Cambria"/>
              </a:rPr>
              <a:t>ж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dirty="0">
                <a:latin typeface="Cambria"/>
                <a:cs typeface="Cambria"/>
              </a:rPr>
              <a:t>о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15" dirty="0">
                <a:latin typeface="Cambria"/>
                <a:cs typeface="Cambria"/>
              </a:rPr>
              <a:t>ь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90" dirty="0">
                <a:latin typeface="Cambria"/>
                <a:cs typeface="Cambria"/>
              </a:rPr>
              <a:t>я</a:t>
            </a:r>
            <a:r>
              <a:rPr sz="2600" spc="-55" dirty="0">
                <a:latin typeface="Cambria"/>
                <a:cs typeface="Cambria"/>
              </a:rPr>
              <a:t>м</a:t>
            </a:r>
            <a:r>
              <a:rPr sz="2600" spc="-40" dirty="0">
                <a:latin typeface="Cambria"/>
                <a:cs typeface="Cambria"/>
              </a:rPr>
              <a:t> </a:t>
            </a:r>
            <a:r>
              <a:rPr sz="2600" spc="-25" dirty="0">
                <a:latin typeface="Cambria"/>
                <a:cs typeface="Cambria"/>
              </a:rPr>
              <a:t>с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605" dirty="0">
                <a:latin typeface="Cambria"/>
                <a:cs typeface="Cambria"/>
              </a:rPr>
              <a:t>О</a:t>
            </a:r>
            <a:r>
              <a:rPr sz="2600" spc="125" dirty="0">
                <a:latin typeface="Cambria"/>
                <a:cs typeface="Cambria"/>
              </a:rPr>
              <a:t>В</a:t>
            </a:r>
            <a:r>
              <a:rPr sz="2600" spc="-45" dirty="0">
                <a:latin typeface="Cambria"/>
                <a:cs typeface="Cambria"/>
              </a:rPr>
              <a:t>З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40" dirty="0">
                <a:latin typeface="Cambria"/>
                <a:cs typeface="Cambria"/>
              </a:rPr>
              <a:t>ю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40" dirty="0">
                <a:latin typeface="Cambria"/>
                <a:cs typeface="Cambria"/>
              </a:rPr>
              <a:t>ю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70" dirty="0">
                <a:latin typeface="Cambria"/>
                <a:cs typeface="Cambria"/>
              </a:rPr>
              <a:t>т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40" dirty="0">
                <a:latin typeface="Cambria"/>
                <a:cs typeface="Cambria"/>
              </a:rPr>
              <a:t>ю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90" dirty="0">
                <a:latin typeface="Cambria"/>
                <a:cs typeface="Cambria"/>
              </a:rPr>
              <a:t>я</a:t>
            </a:r>
            <a:r>
              <a:rPr sz="2600" spc="140" dirty="0">
                <a:latin typeface="Cambria"/>
                <a:cs typeface="Cambria"/>
              </a:rPr>
              <a:t>.</a:t>
            </a:r>
            <a:endParaRPr sz="2600" dirty="0">
              <a:latin typeface="Cambria"/>
              <a:cs typeface="Cambria"/>
            </a:endParaRPr>
          </a:p>
          <a:p>
            <a:pPr marL="12700" marR="5080" algn="ctr">
              <a:lnSpc>
                <a:spcPts val="2920"/>
              </a:lnSpc>
              <a:spcBef>
                <a:spcPts val="1730"/>
              </a:spcBef>
            </a:pPr>
            <a:r>
              <a:rPr sz="2600" spc="385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3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26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600" spc="-105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600" spc="-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-12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2600" spc="-145" dirty="0">
                <a:solidFill>
                  <a:srgbClr val="00B050"/>
                </a:solidFill>
                <a:latin typeface="Cambria"/>
                <a:cs typeface="Cambria"/>
              </a:rPr>
              <a:t>з</a:t>
            </a:r>
            <a:r>
              <a:rPr sz="2600" spc="-5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-155" dirty="0">
                <a:solidFill>
                  <a:srgbClr val="00B050"/>
                </a:solidFill>
                <a:latin typeface="Cambria"/>
                <a:cs typeface="Cambria"/>
              </a:rPr>
              <a:t>з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600" spc="3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600" spc="-155" dirty="0">
                <a:solidFill>
                  <a:srgbClr val="00B050"/>
                </a:solidFill>
                <a:latin typeface="Cambria"/>
                <a:cs typeface="Cambria"/>
              </a:rPr>
              <a:t>ч</a:t>
            </a:r>
            <a:r>
              <a:rPr sz="2600" spc="-8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600" spc="-135" dirty="0">
                <a:solidFill>
                  <a:srgbClr val="00B050"/>
                </a:solidFill>
                <a:latin typeface="Cambria"/>
                <a:cs typeface="Cambria"/>
              </a:rPr>
              <a:t>п</a:t>
            </a:r>
            <a:r>
              <a:rPr sz="2600" spc="-12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26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600" spc="-125" dirty="0">
                <a:solidFill>
                  <a:srgbClr val="00B050"/>
                </a:solidFill>
                <a:latin typeface="Cambria"/>
                <a:cs typeface="Cambria"/>
              </a:rPr>
              <a:t>ни</a:t>
            </a:r>
            <a:r>
              <a:rPr sz="2600" spc="-180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2600" spc="-6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335" dirty="0">
                <a:solidFill>
                  <a:srgbClr val="00B050"/>
                </a:solidFill>
                <a:latin typeface="Cambria"/>
                <a:cs typeface="Cambria"/>
              </a:rPr>
              <a:t>–</a:t>
            </a:r>
            <a:r>
              <a:rPr sz="2600" spc="14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225" dirty="0">
                <a:solidFill>
                  <a:srgbClr val="00B050"/>
                </a:solidFill>
                <a:latin typeface="Cambria"/>
                <a:cs typeface="Cambria"/>
              </a:rPr>
              <a:t>ф</a:t>
            </a:r>
            <a:r>
              <a:rPr sz="2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2600" spc="-45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r>
              <a:rPr sz="2600" spc="-12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26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2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6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600" spc="-21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r>
              <a:rPr sz="2600" spc="-5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3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2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0" dirty="0">
                <a:solidFill>
                  <a:srgbClr val="00B050"/>
                </a:solidFill>
                <a:latin typeface="Cambria"/>
                <a:cs typeface="Cambria"/>
              </a:rPr>
              <a:t>б</a:t>
            </a:r>
            <a:r>
              <a:rPr sz="26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2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же</a:t>
            </a:r>
            <a:r>
              <a:rPr sz="26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6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6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2600" spc="-22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r>
              <a:rPr sz="26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-9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600" spc="-4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6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-150" dirty="0">
                <a:solidFill>
                  <a:srgbClr val="00B050"/>
                </a:solidFill>
                <a:latin typeface="Cambria"/>
                <a:cs typeface="Cambria"/>
              </a:rPr>
              <a:t>ш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600" spc="-125" dirty="0">
                <a:solidFill>
                  <a:srgbClr val="00B050"/>
                </a:solidFill>
                <a:latin typeface="Cambria"/>
                <a:cs typeface="Cambria"/>
              </a:rPr>
              <a:t>ни</a:t>
            </a:r>
            <a:r>
              <a:rPr sz="2600" spc="-9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600" spc="-3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-2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2600" spc="-5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3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6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600" spc="-190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2600" spc="-55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r>
              <a:rPr sz="2600" spc="-4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-2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600" spc="-5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605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12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600" spc="-45" dirty="0">
                <a:solidFill>
                  <a:srgbClr val="00B050"/>
                </a:solidFill>
                <a:latin typeface="Cambria"/>
                <a:cs typeface="Cambria"/>
              </a:rPr>
              <a:t>З</a:t>
            </a:r>
            <a:r>
              <a:rPr sz="2600" spc="-7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-15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2600" spc="-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-12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2600" spc="-30" dirty="0">
                <a:solidFill>
                  <a:srgbClr val="00B050"/>
                </a:solidFill>
                <a:latin typeface="Cambria"/>
                <a:cs typeface="Cambria"/>
              </a:rPr>
              <a:t>х</a:t>
            </a:r>
            <a:r>
              <a:rPr sz="2600" spc="-1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-3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600" spc="-45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r>
              <a:rPr sz="2600" spc="-22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r>
              <a:rPr sz="2600" spc="-190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2600" spc="-55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r>
              <a:rPr sz="2600" spc="-4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-3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60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-1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4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2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600" spc="-335" dirty="0">
                <a:solidFill>
                  <a:srgbClr val="00B050"/>
                </a:solidFill>
                <a:latin typeface="Cambria"/>
                <a:cs typeface="Cambria"/>
              </a:rPr>
              <a:t>ы</a:t>
            </a:r>
            <a:r>
              <a:rPr sz="2600" spc="-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600" spc="-3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600" spc="-30" dirty="0">
                <a:solidFill>
                  <a:srgbClr val="00B050"/>
                </a:solidFill>
                <a:latin typeface="Cambria"/>
                <a:cs typeface="Cambria"/>
              </a:rPr>
              <a:t>х</a:t>
            </a:r>
            <a:r>
              <a:rPr sz="2600" spc="-1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20" dirty="0">
                <a:solidFill>
                  <a:srgbClr val="00B050"/>
                </a:solidFill>
                <a:latin typeface="Cambria"/>
                <a:cs typeface="Cambria"/>
              </a:rPr>
              <a:t>у</a:t>
            </a:r>
            <a:r>
              <a:rPr sz="2600" spc="-190" dirty="0">
                <a:solidFill>
                  <a:srgbClr val="00B050"/>
                </a:solidFill>
                <a:latin typeface="Cambria"/>
                <a:cs typeface="Cambria"/>
              </a:rPr>
              <a:t>ч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600" spc="4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600" spc="-125" dirty="0">
                <a:solidFill>
                  <a:srgbClr val="00B050"/>
                </a:solidFill>
                <a:latin typeface="Cambria"/>
                <a:cs typeface="Cambria"/>
              </a:rPr>
              <a:t>ни</a:t>
            </a:r>
            <a:r>
              <a:rPr sz="2600" spc="-2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2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-19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0" dirty="0">
                <a:solidFill>
                  <a:srgbClr val="00B050"/>
                </a:solidFill>
                <a:latin typeface="Cambria"/>
                <a:cs typeface="Cambria"/>
              </a:rPr>
              <a:t>б</a:t>
            </a:r>
            <a:r>
              <a:rPr sz="26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600" spc="-155" dirty="0">
                <a:solidFill>
                  <a:srgbClr val="00B050"/>
                </a:solidFill>
                <a:latin typeface="Cambria"/>
                <a:cs typeface="Cambria"/>
              </a:rPr>
              <a:t>з</a:t>
            </a:r>
            <a:r>
              <a:rPr sz="2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6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6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2600" spc="-22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r>
              <a:rPr sz="26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600" spc="-310" dirty="0">
                <a:solidFill>
                  <a:srgbClr val="00B050"/>
                </a:solidFill>
                <a:latin typeface="Cambria"/>
                <a:cs typeface="Cambria"/>
              </a:rPr>
              <a:t>ы</a:t>
            </a:r>
            <a:r>
              <a:rPr sz="2600" spc="-30" dirty="0">
                <a:solidFill>
                  <a:srgbClr val="00B050"/>
                </a:solidFill>
                <a:latin typeface="Cambria"/>
                <a:cs typeface="Cambria"/>
              </a:rPr>
              <a:t>х</a:t>
            </a:r>
            <a:r>
              <a:rPr sz="2600" spc="-1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6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600" spc="-150" dirty="0">
                <a:solidFill>
                  <a:srgbClr val="00B050"/>
                </a:solidFill>
                <a:latin typeface="Cambria"/>
                <a:cs typeface="Cambria"/>
              </a:rPr>
              <a:t>ш</a:t>
            </a:r>
            <a:r>
              <a:rPr sz="26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600" spc="-125" dirty="0">
                <a:solidFill>
                  <a:srgbClr val="00B050"/>
                </a:solidFill>
                <a:latin typeface="Cambria"/>
                <a:cs typeface="Cambria"/>
              </a:rPr>
              <a:t>ни</a:t>
            </a:r>
            <a:r>
              <a:rPr sz="2600" spc="-155" dirty="0">
                <a:solidFill>
                  <a:srgbClr val="00B050"/>
                </a:solidFill>
                <a:latin typeface="Cambria"/>
                <a:cs typeface="Cambria"/>
              </a:rPr>
              <a:t>й</a:t>
            </a:r>
            <a:endParaRPr sz="2600" dirty="0">
              <a:solidFill>
                <a:srgbClr val="00B05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480187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/>
              <a:t>д</a:t>
            </a:r>
            <a:r>
              <a:rPr spc="-140" dirty="0" err="1"/>
              <a:t>е</a:t>
            </a:r>
            <a:r>
              <a:rPr spc="-55" dirty="0" err="1"/>
              <a:t>т</a:t>
            </a:r>
            <a:r>
              <a:rPr spc="-25" dirty="0" err="1"/>
              <a:t>с</a:t>
            </a:r>
            <a:r>
              <a:rPr spc="-195" dirty="0" err="1"/>
              <a:t>к</a:t>
            </a:r>
            <a:r>
              <a:rPr spc="-114" dirty="0" err="1"/>
              <a:t>и</a:t>
            </a:r>
            <a:r>
              <a:rPr spc="-140" dirty="0" err="1"/>
              <a:t>й</a:t>
            </a:r>
            <a:r>
              <a:rPr spc="-30" dirty="0"/>
              <a:t> </a:t>
            </a:r>
            <a:r>
              <a:rPr spc="-25" dirty="0" err="1" smtClean="0"/>
              <a:t>с</a:t>
            </a:r>
            <a:r>
              <a:rPr spc="-155" dirty="0" err="1" smtClean="0"/>
              <a:t>а</a:t>
            </a:r>
            <a:r>
              <a:rPr spc="-35" dirty="0" err="1" smtClean="0"/>
              <a:t>д</a:t>
            </a:r>
            <a:r>
              <a:rPr lang="ru-RU" spc="-35" dirty="0" smtClean="0"/>
              <a:t>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7086600" y="6287545"/>
            <a:ext cx="266700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9800" y="368673"/>
            <a:ext cx="4801870" cy="33983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250"/>
              </a:lnSpc>
            </a:pPr>
            <a:r>
              <a:rPr sz="5250" b="1" spc="400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5250" b="1" spc="-16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5250" b="1" spc="-4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5250" b="1" spc="-180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5250" b="1" spc="-325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5250" b="1" spc="-16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5250" b="1" spc="-33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5250" b="1" spc="-710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5250" b="1" spc="-365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5250" b="1" spc="-13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5250" b="1" spc="-440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5250" b="1" spc="-275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5250" b="1" spc="-370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5250" b="1" spc="-325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5250" b="1" spc="-33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5250" b="1" spc="-5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5250" b="1" spc="-35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5250" b="1" spc="-16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5250" b="1" spc="-33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5250" b="1" spc="-710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5250" b="1" spc="-365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5250" b="1" spc="-13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5250" b="1" spc="-260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5250" b="1" spc="-370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5250" b="1" spc="-35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5250" b="1" spc="-29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5250" b="1" spc="-10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5250" b="1" spc="-39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5250" b="1" spc="-22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5250" b="1" spc="-16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5250" b="1" spc="-260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5250" b="1" spc="-4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5250" b="1" spc="-13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5250" b="1" spc="-35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5250" b="1" spc="-13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5250" b="1" spc="-325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5250" b="1" spc="-370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5250" b="1" spc="-459" dirty="0">
                <a:solidFill>
                  <a:srgbClr val="C00000"/>
                </a:solidFill>
                <a:latin typeface="Cambria"/>
                <a:cs typeface="Cambria"/>
              </a:rPr>
              <a:t>ь</a:t>
            </a:r>
            <a:r>
              <a:rPr sz="5250" b="1" spc="-33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5250" b="1" spc="-22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5250" b="1" spc="-365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5250" b="1" spc="-13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5250" b="1" spc="-16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5250" b="1" spc="-155" dirty="0">
                <a:solidFill>
                  <a:srgbClr val="C00000"/>
                </a:solidFill>
                <a:latin typeface="Cambria"/>
                <a:cs typeface="Cambria"/>
              </a:rPr>
              <a:t>б</a:t>
            </a:r>
            <a:r>
              <a:rPr sz="5250" b="1" spc="-22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5250" b="1" spc="-6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5250" b="1" spc="-680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endParaRPr sz="5250" dirty="0">
              <a:solidFill>
                <a:srgbClr val="C0000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463804"/>
            <a:ext cx="5060315" cy="58605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930"/>
              </a:lnSpc>
            </a:pPr>
            <a:r>
              <a:rPr sz="2600" spc="-60" dirty="0">
                <a:latin typeface="Cambria"/>
                <a:cs typeface="Cambria"/>
              </a:rPr>
              <a:t>К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310" dirty="0">
                <a:latin typeface="Cambria"/>
                <a:cs typeface="Cambria"/>
              </a:rPr>
              <a:t>ы</a:t>
            </a:r>
            <a:r>
              <a:rPr sz="2600" spc="-155" dirty="0">
                <a:latin typeface="Cambria"/>
                <a:cs typeface="Cambria"/>
              </a:rPr>
              <a:t>й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55" dirty="0">
                <a:latin typeface="Cambria"/>
                <a:cs typeface="Cambria"/>
              </a:rPr>
              <a:t>н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55" dirty="0">
                <a:latin typeface="Cambria"/>
                <a:cs typeface="Cambria"/>
              </a:rPr>
              <a:t>й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35" dirty="0">
                <a:latin typeface="Cambria"/>
                <a:cs typeface="Cambria"/>
              </a:rPr>
              <a:t>ы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0" dirty="0">
                <a:latin typeface="Cambria"/>
                <a:cs typeface="Cambria"/>
              </a:rPr>
              <a:t>т</a:t>
            </a:r>
            <a:r>
              <a:rPr sz="2600" spc="-70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15" dirty="0">
                <a:latin typeface="Cambria"/>
                <a:cs typeface="Cambria"/>
              </a:rPr>
              <a:t>ь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90" dirty="0">
                <a:latin typeface="Cambria"/>
                <a:cs typeface="Cambria"/>
              </a:rPr>
              <a:t>е</a:t>
            </a:r>
            <a:r>
              <a:rPr sz="2600" spc="-40" dirty="0">
                <a:latin typeface="Cambria"/>
                <a:cs typeface="Cambria"/>
              </a:rPr>
              <a:t> 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310" dirty="0">
                <a:latin typeface="Cambria"/>
                <a:cs typeface="Cambria"/>
              </a:rPr>
              <a:t>ы</a:t>
            </a:r>
            <a:r>
              <a:rPr sz="2600" spc="-30" dirty="0">
                <a:latin typeface="Cambria"/>
                <a:cs typeface="Cambria"/>
              </a:rPr>
              <a:t>х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55" dirty="0">
                <a:latin typeface="Cambria"/>
                <a:cs typeface="Cambria"/>
              </a:rPr>
              <a:t>й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dirty="0">
                <a:latin typeface="Cambria"/>
                <a:cs typeface="Cambria"/>
              </a:rPr>
              <a:t>о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-114" dirty="0">
                <a:latin typeface="Cambria"/>
                <a:cs typeface="Cambria"/>
              </a:rPr>
              <a:t>э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40" dirty="0">
                <a:latin typeface="Cambria"/>
                <a:cs typeface="Cambria"/>
              </a:rPr>
              <a:t>:</a:t>
            </a:r>
            <a:endParaRPr sz="2600" dirty="0">
              <a:latin typeface="Cambria"/>
              <a:cs typeface="Cambria"/>
            </a:endParaRPr>
          </a:p>
          <a:p>
            <a:pPr marL="12700" marR="903605">
              <a:lnSpc>
                <a:spcPts val="2930"/>
              </a:lnSpc>
              <a:spcBef>
                <a:spcPts val="1720"/>
              </a:spcBef>
              <a:buFont typeface="Cambria"/>
              <a:buChar char="-"/>
              <a:tabLst>
                <a:tab pos="193675" algn="l"/>
              </a:tabLst>
            </a:pPr>
            <a:r>
              <a:rPr sz="2800" spc="-13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-55" dirty="0">
                <a:solidFill>
                  <a:srgbClr val="C00000"/>
                </a:solidFill>
                <a:latin typeface="Cambria"/>
                <a:cs typeface="Cambria"/>
              </a:rPr>
              <a:t>у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же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ни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800" spc="25" dirty="0">
                <a:solidFill>
                  <a:srgbClr val="C00000"/>
                </a:solidFill>
                <a:latin typeface="Cambria"/>
                <a:cs typeface="Cambria"/>
              </a:rPr>
              <a:t>-</a:t>
            </a:r>
            <a:r>
              <a:rPr sz="2800" spc="-155" dirty="0">
                <a:solidFill>
                  <a:srgbClr val="C00000"/>
                </a:solidFill>
                <a:latin typeface="Cambria"/>
                <a:cs typeface="Cambria"/>
              </a:rPr>
              <a:t>з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8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45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2800" spc="4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-17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280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19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800" spc="-155" dirty="0">
                <a:solidFill>
                  <a:srgbClr val="C00000"/>
                </a:solidFill>
                <a:latin typeface="Cambria"/>
                <a:cs typeface="Cambria"/>
              </a:rPr>
              <a:t>з</a:t>
            </a:r>
            <a:r>
              <a:rPr sz="2800" spc="-195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800" spc="-190" dirty="0">
                <a:solidFill>
                  <a:srgbClr val="C00000"/>
                </a:solidFill>
                <a:latin typeface="Cambria"/>
                <a:cs typeface="Cambria"/>
              </a:rPr>
              <a:t>ч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2800" spc="-310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х</a:t>
            </a:r>
            <a:r>
              <a:rPr sz="2800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225" dirty="0">
                <a:solidFill>
                  <a:srgbClr val="C00000"/>
                </a:solidFill>
                <a:latin typeface="Cambria"/>
                <a:cs typeface="Cambria"/>
              </a:rPr>
              <a:t>ф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-45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х</a:t>
            </a:r>
            <a:r>
              <a:rPr sz="2800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335" dirty="0">
                <a:solidFill>
                  <a:srgbClr val="C00000"/>
                </a:solidFill>
                <a:latin typeface="Cambria"/>
                <a:cs typeface="Cambria"/>
              </a:rPr>
              <a:t>–</a:t>
            </a:r>
            <a:r>
              <a:rPr sz="2800" spc="-4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190" dirty="0">
                <a:solidFill>
                  <a:srgbClr val="C00000"/>
                </a:solidFill>
                <a:latin typeface="Cambria"/>
                <a:cs typeface="Cambria"/>
              </a:rPr>
              <a:t>ч</a:t>
            </a:r>
            <a:r>
              <a:rPr sz="28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ни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800" spc="150" dirty="0">
                <a:solidFill>
                  <a:srgbClr val="C00000"/>
                </a:solidFill>
                <a:latin typeface="Cambria"/>
                <a:cs typeface="Cambria"/>
              </a:rPr>
              <a:t>,</a:t>
            </a:r>
            <a:r>
              <a:rPr sz="2800" spc="16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13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spc="-45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-105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150" dirty="0">
                <a:solidFill>
                  <a:srgbClr val="C00000"/>
                </a:solidFill>
                <a:latin typeface="Cambria"/>
                <a:cs typeface="Cambria"/>
              </a:rPr>
              <a:t>,</a:t>
            </a:r>
            <a:r>
              <a:rPr sz="2800" spc="-6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114" dirty="0">
                <a:solidFill>
                  <a:srgbClr val="C00000"/>
                </a:solidFill>
                <a:latin typeface="Cambria"/>
                <a:cs typeface="Cambria"/>
              </a:rPr>
              <a:t>э</a:t>
            </a:r>
            <a:r>
              <a:rPr sz="28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spc="-140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800" spc="-55" dirty="0">
                <a:solidFill>
                  <a:srgbClr val="C00000"/>
                </a:solidFill>
                <a:latin typeface="Cambria"/>
                <a:cs typeface="Cambria"/>
              </a:rPr>
              <a:t>у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рс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800" spc="-15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800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15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800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13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2800" spc="-105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135" dirty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r>
              <a:rPr sz="2800" spc="55" dirty="0">
                <a:solidFill>
                  <a:srgbClr val="C00000"/>
                </a:solidFill>
                <a:latin typeface="Cambria"/>
                <a:cs typeface="Cambria"/>
              </a:rPr>
              <a:t>;</a:t>
            </a:r>
            <a:endParaRPr sz="2800" dirty="0">
              <a:solidFill>
                <a:srgbClr val="C00000"/>
              </a:solidFill>
              <a:latin typeface="Cambria"/>
              <a:cs typeface="Cambria"/>
            </a:endParaRPr>
          </a:p>
          <a:p>
            <a:pPr marL="12700" marR="306705">
              <a:lnSpc>
                <a:spcPts val="2920"/>
              </a:lnSpc>
              <a:spcBef>
                <a:spcPts val="1725"/>
              </a:spcBef>
              <a:buFont typeface="Cambria"/>
              <a:buChar char="-"/>
              <a:tabLst>
                <a:tab pos="193675" algn="l"/>
              </a:tabLst>
            </a:pP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800" spc="-155" dirty="0">
                <a:solidFill>
                  <a:srgbClr val="C00000"/>
                </a:solidFill>
                <a:latin typeface="Cambria"/>
                <a:cs typeface="Cambria"/>
              </a:rPr>
              <a:t>з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800" spc="0" dirty="0">
                <a:solidFill>
                  <a:srgbClr val="C00000"/>
                </a:solidFill>
                <a:latin typeface="Cambria"/>
                <a:cs typeface="Cambria"/>
              </a:rPr>
              <a:t>б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800" spc="-105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800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195" dirty="0">
                <a:solidFill>
                  <a:srgbClr val="C00000"/>
                </a:solidFill>
                <a:latin typeface="Cambria"/>
                <a:cs typeface="Cambria"/>
              </a:rPr>
              <a:t>лл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800" spc="-140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8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800" spc="-17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2800" dirty="0">
                <a:solidFill>
                  <a:srgbClr val="C00000"/>
                </a:solidFill>
                <a:latin typeface="Cambria"/>
                <a:cs typeface="Cambria"/>
              </a:rPr>
              <a:t>о </a:t>
            </a:r>
            <a:r>
              <a:rPr sz="2800" spc="-13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800" spc="-140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8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800" spc="150" dirty="0">
                <a:solidFill>
                  <a:srgbClr val="C00000"/>
                </a:solidFill>
                <a:latin typeface="Cambria"/>
                <a:cs typeface="Cambria"/>
              </a:rPr>
              <a:t>,</a:t>
            </a:r>
            <a:r>
              <a:rPr sz="2800" spc="-6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19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2800" spc="-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800" spc="-45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28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х</a:t>
            </a:r>
            <a:r>
              <a:rPr sz="2800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2800" dirty="0">
                <a:solidFill>
                  <a:srgbClr val="C00000"/>
                </a:solidFill>
                <a:latin typeface="Cambria"/>
                <a:cs typeface="Cambria"/>
              </a:rPr>
              <a:t>о 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155" dirty="0">
                <a:solidFill>
                  <a:srgbClr val="C00000"/>
                </a:solidFill>
                <a:latin typeface="Cambria"/>
                <a:cs typeface="Cambria"/>
              </a:rPr>
              <a:t>з</a:t>
            </a:r>
            <a:r>
              <a:rPr sz="2800" spc="35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800" spc="-55" dirty="0">
                <a:solidFill>
                  <a:srgbClr val="C00000"/>
                </a:solidFill>
                <a:latin typeface="Cambria"/>
                <a:cs typeface="Cambria"/>
              </a:rPr>
              <a:t>ю</a:t>
            </a:r>
            <a:r>
              <a:rPr sz="28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spc="-180" dirty="0">
                <a:solidFill>
                  <a:srgbClr val="C00000"/>
                </a:solidFill>
                <a:latin typeface="Cambria"/>
                <a:cs typeface="Cambria"/>
              </a:rPr>
              <a:t>я</a:t>
            </a:r>
            <a:r>
              <a:rPr sz="2800" spc="-6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-17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-190" dirty="0">
                <a:solidFill>
                  <a:srgbClr val="C00000"/>
                </a:solidFill>
                <a:latin typeface="Cambria"/>
                <a:cs typeface="Cambria"/>
              </a:rPr>
              <a:t>ч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800" spc="-9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800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13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35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2800" spc="-55" dirty="0">
                <a:solidFill>
                  <a:srgbClr val="C00000"/>
                </a:solidFill>
                <a:latin typeface="Cambria"/>
                <a:cs typeface="Cambria"/>
              </a:rPr>
              <a:t>у</a:t>
            </a:r>
            <a:r>
              <a:rPr sz="2800" spc="-140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8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-310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2800" spc="55" dirty="0">
                <a:solidFill>
                  <a:srgbClr val="C00000"/>
                </a:solidFill>
                <a:latin typeface="Cambria"/>
                <a:cs typeface="Cambria"/>
              </a:rPr>
              <a:t>;</a:t>
            </a:r>
            <a:endParaRPr sz="2800" dirty="0">
              <a:solidFill>
                <a:srgbClr val="C00000"/>
              </a:solidFill>
              <a:latin typeface="Cambria"/>
              <a:cs typeface="Cambria"/>
            </a:endParaRPr>
          </a:p>
          <a:p>
            <a:pPr marL="12700" marR="459740">
              <a:lnSpc>
                <a:spcPts val="2930"/>
              </a:lnSpc>
              <a:spcBef>
                <a:spcPts val="1720"/>
              </a:spcBef>
              <a:buFont typeface="Cambria"/>
              <a:buChar char="-"/>
              <a:tabLst>
                <a:tab pos="193675" algn="l"/>
              </a:tabLst>
            </a:pP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ни</a:t>
            </a:r>
            <a:r>
              <a:rPr sz="2800" spc="-155" dirty="0">
                <a:solidFill>
                  <a:srgbClr val="C00000"/>
                </a:solidFill>
                <a:latin typeface="Cambria"/>
                <a:cs typeface="Cambria"/>
              </a:rPr>
              <a:t>з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800" spc="-60" dirty="0">
                <a:solidFill>
                  <a:srgbClr val="C00000"/>
                </a:solidFill>
                <a:latin typeface="Cambria"/>
                <a:cs typeface="Cambria"/>
              </a:rPr>
              <a:t>ц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800" spc="-180" dirty="0">
                <a:solidFill>
                  <a:srgbClr val="C00000"/>
                </a:solidFill>
                <a:latin typeface="Cambria"/>
                <a:cs typeface="Cambria"/>
              </a:rPr>
              <a:t>я</a:t>
            </a:r>
            <a:r>
              <a:rPr sz="2800" spc="-6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0" dirty="0">
                <a:solidFill>
                  <a:srgbClr val="C00000"/>
                </a:solidFill>
                <a:latin typeface="Cambria"/>
                <a:cs typeface="Cambria"/>
              </a:rPr>
              <a:t>б</a:t>
            </a:r>
            <a:r>
              <a:rPr sz="2800" spc="-310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28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800" spc="-265" dirty="0">
                <a:solidFill>
                  <a:srgbClr val="C00000"/>
                </a:solidFill>
                <a:latin typeface="Cambria"/>
                <a:cs typeface="Cambria"/>
              </a:rPr>
              <a:t>я</a:t>
            </a:r>
            <a:r>
              <a:rPr sz="2800" spc="150" dirty="0">
                <a:solidFill>
                  <a:srgbClr val="C00000"/>
                </a:solidFill>
                <a:latin typeface="Cambria"/>
                <a:cs typeface="Cambria"/>
              </a:rPr>
              <a:t>,</a:t>
            </a:r>
            <a:r>
              <a:rPr sz="2800" spc="-6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9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800" spc="-4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225" dirty="0">
                <a:solidFill>
                  <a:srgbClr val="C00000"/>
                </a:solidFill>
                <a:latin typeface="Cambria"/>
                <a:cs typeface="Cambria"/>
              </a:rPr>
              <a:t>ф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-45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8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800" spc="-55" dirty="0">
                <a:solidFill>
                  <a:srgbClr val="C00000"/>
                </a:solidFill>
                <a:latin typeface="Cambria"/>
                <a:cs typeface="Cambria"/>
              </a:rPr>
              <a:t>у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800" spc="-12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-7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spc="-60" dirty="0">
                <a:solidFill>
                  <a:srgbClr val="C00000"/>
                </a:solidFill>
                <a:latin typeface="Cambria"/>
                <a:cs typeface="Cambria"/>
              </a:rPr>
              <a:t>ц</a:t>
            </a:r>
            <a:r>
              <a:rPr sz="28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800" spc="-125" dirty="0">
                <a:solidFill>
                  <a:srgbClr val="C00000"/>
                </a:solidFill>
                <a:latin typeface="Cambria"/>
                <a:cs typeface="Cambria"/>
              </a:rPr>
              <a:t>нн</a:t>
            </a:r>
            <a:r>
              <a:rPr sz="28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800" spc="4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800" spc="-15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endParaRPr sz="2800" dirty="0">
              <a:solidFill>
                <a:srgbClr val="C000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43180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/>
              <a:t>д</a:t>
            </a:r>
            <a:r>
              <a:rPr spc="-140" dirty="0" err="1"/>
              <a:t>е</a:t>
            </a:r>
            <a:r>
              <a:rPr spc="-55" dirty="0" err="1"/>
              <a:t>т</a:t>
            </a:r>
            <a:r>
              <a:rPr spc="-25" dirty="0" err="1"/>
              <a:t>с</a:t>
            </a:r>
            <a:r>
              <a:rPr spc="-195" dirty="0" err="1"/>
              <a:t>к</a:t>
            </a:r>
            <a:r>
              <a:rPr spc="-114" dirty="0" err="1"/>
              <a:t>и</a:t>
            </a:r>
            <a:r>
              <a:rPr spc="-140" dirty="0" err="1"/>
              <a:t>й</a:t>
            </a:r>
            <a:r>
              <a:rPr spc="-30" dirty="0"/>
              <a:t> </a:t>
            </a:r>
            <a:r>
              <a:rPr spc="-25" dirty="0" err="1" smtClean="0"/>
              <a:t>с</a:t>
            </a:r>
            <a:r>
              <a:rPr spc="-155" dirty="0" err="1" smtClean="0"/>
              <a:t>а</a:t>
            </a:r>
            <a:r>
              <a:rPr spc="-35" dirty="0" err="1" smtClean="0"/>
              <a:t>д</a:t>
            </a:r>
            <a:r>
              <a:rPr lang="ru-RU" spc="-35" dirty="0" smtClean="0"/>
              <a:t>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7391400" y="6096000"/>
            <a:ext cx="22860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9800" y="368673"/>
            <a:ext cx="4801870" cy="33983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250"/>
              </a:lnSpc>
            </a:pPr>
            <a:r>
              <a:rPr sz="5250" b="1" spc="400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5250" b="1" spc="-16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5250" b="1" spc="-4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5250" b="1" spc="-180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5250" b="1" spc="-325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5250" b="1" spc="-16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5250" b="1" spc="-33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5250" b="1" spc="-710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5250" b="1" spc="-365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5250" b="1" spc="-13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5250" b="1" spc="-440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5250" b="1" spc="-275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5250" b="1" spc="-370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5250" b="1" spc="-325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5250" b="1" spc="-33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5250" b="1" spc="-5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5250" b="1" spc="-35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5250" b="1" spc="-16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5250" b="1" spc="-33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5250" b="1" spc="-710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5250" b="1" spc="-365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5250" b="1" spc="-13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5250" b="1" spc="-260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5250" b="1" spc="-370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5250" b="1" spc="-35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5250" b="1" spc="-29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5250" b="1" spc="-10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5250" b="1" spc="-39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5250" b="1" spc="-22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5250" b="1" spc="-16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5250" b="1" spc="-260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5250" b="1" spc="-4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5250" b="1" spc="-13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5250" b="1" spc="-35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5250" b="1" spc="-13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5250" b="1" spc="-325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5250" b="1" spc="-370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5250" b="1" spc="-459" dirty="0">
                <a:solidFill>
                  <a:srgbClr val="C00000"/>
                </a:solidFill>
                <a:latin typeface="Cambria"/>
                <a:cs typeface="Cambria"/>
              </a:rPr>
              <a:t>ь</a:t>
            </a:r>
            <a:r>
              <a:rPr sz="5250" b="1" spc="-33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5250" b="1" spc="-22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5250" b="1" spc="-365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5250" b="1" spc="-13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5250" b="1" spc="-16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5250" b="1" spc="-155" dirty="0">
                <a:solidFill>
                  <a:srgbClr val="C00000"/>
                </a:solidFill>
                <a:latin typeface="Cambria"/>
                <a:cs typeface="Cambria"/>
              </a:rPr>
              <a:t>б</a:t>
            </a:r>
            <a:r>
              <a:rPr sz="5250" b="1" spc="-22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5250" b="1" spc="-6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5250" b="1" spc="-680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endParaRPr sz="5250" dirty="0">
              <a:solidFill>
                <a:srgbClr val="C0000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463804"/>
            <a:ext cx="5088890" cy="5407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930"/>
              </a:lnSpc>
            </a:pPr>
            <a:r>
              <a:rPr sz="2600" spc="225" dirty="0">
                <a:solidFill>
                  <a:srgbClr val="C00000"/>
                </a:solidFill>
                <a:latin typeface="Cambria"/>
                <a:cs typeface="Cambria"/>
              </a:rPr>
              <a:t>Э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600" spc="-13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2600" spc="-335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2600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7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-13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195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2600" spc="-225" dirty="0">
                <a:solidFill>
                  <a:srgbClr val="C00000"/>
                </a:solidFill>
                <a:latin typeface="Cambria"/>
                <a:cs typeface="Cambria"/>
              </a:rPr>
              <a:t>ь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55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2600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600" spc="0" dirty="0">
                <a:solidFill>
                  <a:srgbClr val="C00000"/>
                </a:solidFill>
                <a:latin typeface="Cambria"/>
                <a:cs typeface="Cambria"/>
              </a:rPr>
              <a:t>б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335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2600" spc="-10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3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35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2600" spc="4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600" spc="-17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2600" spc="-195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2600" spc="-190" dirty="0">
                <a:solidFill>
                  <a:srgbClr val="C00000"/>
                </a:solidFill>
                <a:latin typeface="Cambria"/>
                <a:cs typeface="Cambria"/>
              </a:rPr>
              <a:t>я</a:t>
            </a:r>
            <a:r>
              <a:rPr sz="2600" spc="-55" dirty="0">
                <a:solidFill>
                  <a:srgbClr val="C00000"/>
                </a:solidFill>
                <a:latin typeface="Cambria"/>
                <a:cs typeface="Cambria"/>
              </a:rPr>
              <a:t>ю</a:t>
            </a:r>
            <a:r>
              <a:rPr sz="2600" spc="-12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7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0" dirty="0">
                <a:solidFill>
                  <a:srgbClr val="C00000"/>
                </a:solidFill>
                <a:latin typeface="Cambria"/>
                <a:cs typeface="Cambria"/>
              </a:rPr>
              <a:t>б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55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2600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60" dirty="0">
                <a:solidFill>
                  <a:srgbClr val="C00000"/>
                </a:solidFill>
                <a:latin typeface="Cambria"/>
                <a:cs typeface="Cambria"/>
              </a:rPr>
              <a:t>ц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600" spc="-270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2600" spc="150" dirty="0">
                <a:solidFill>
                  <a:srgbClr val="C00000"/>
                </a:solidFill>
                <a:latin typeface="Cambria"/>
                <a:cs typeface="Cambria"/>
              </a:rPr>
              <a:t>,</a:t>
            </a:r>
            <a:r>
              <a:rPr sz="2600" spc="-14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310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2600" spc="-155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2600" spc="-6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45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ж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260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-150" dirty="0">
                <a:solidFill>
                  <a:srgbClr val="C00000"/>
                </a:solidFill>
                <a:latin typeface="Cambria"/>
                <a:cs typeface="Cambria"/>
              </a:rPr>
              <a:t>ш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300" dirty="0">
                <a:solidFill>
                  <a:srgbClr val="C00000"/>
                </a:solidFill>
                <a:latin typeface="Cambria"/>
                <a:cs typeface="Cambria"/>
              </a:rPr>
              <a:t>ь</a:t>
            </a:r>
            <a:r>
              <a:rPr sz="2600" spc="150" dirty="0">
                <a:solidFill>
                  <a:srgbClr val="C00000"/>
                </a:solidFill>
                <a:latin typeface="Cambria"/>
                <a:cs typeface="Cambria"/>
              </a:rPr>
              <a:t>,</a:t>
            </a:r>
            <a:r>
              <a:rPr sz="2600" spc="-6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55" dirty="0">
                <a:solidFill>
                  <a:srgbClr val="C00000"/>
                </a:solidFill>
                <a:latin typeface="Cambria"/>
                <a:cs typeface="Cambria"/>
              </a:rPr>
              <a:t>у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2600" spc="-120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2600" spc="-55" dirty="0">
                <a:solidFill>
                  <a:srgbClr val="C00000"/>
                </a:solidFill>
                <a:latin typeface="Cambria"/>
                <a:cs typeface="Cambria"/>
              </a:rPr>
              <a:t>у</a:t>
            </a:r>
            <a:r>
              <a:rPr sz="2600" spc="0" dirty="0">
                <a:solidFill>
                  <a:srgbClr val="C00000"/>
                </a:solidFill>
                <a:latin typeface="Cambria"/>
                <a:cs typeface="Cambria"/>
              </a:rPr>
              <a:t>б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215" dirty="0">
                <a:solidFill>
                  <a:srgbClr val="C00000"/>
                </a:solidFill>
                <a:latin typeface="Cambria"/>
                <a:cs typeface="Cambria"/>
              </a:rPr>
              <a:t>ь</a:t>
            </a:r>
            <a:r>
              <a:rPr sz="2600" spc="-5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2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20" dirty="0">
                <a:solidFill>
                  <a:srgbClr val="C00000"/>
                </a:solidFill>
                <a:latin typeface="Cambria"/>
                <a:cs typeface="Cambria"/>
              </a:rPr>
              <a:t>у</a:t>
            </a:r>
            <a:r>
              <a:rPr sz="2600" spc="-190" dirty="0">
                <a:solidFill>
                  <a:srgbClr val="C00000"/>
                </a:solidFill>
                <a:latin typeface="Cambria"/>
                <a:cs typeface="Cambria"/>
              </a:rPr>
              <a:t>ч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55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2600" spc="-4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7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55" dirty="0">
                <a:solidFill>
                  <a:srgbClr val="C00000"/>
                </a:solidFill>
                <a:latin typeface="Cambria"/>
                <a:cs typeface="Cambria"/>
              </a:rPr>
              <a:t>з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600" spc="4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105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600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5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0" dirty="0">
                <a:solidFill>
                  <a:srgbClr val="C00000"/>
                </a:solidFill>
                <a:latin typeface="Cambria"/>
                <a:cs typeface="Cambria"/>
              </a:rPr>
              <a:t>б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нн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4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155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2600" spc="-6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7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-13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нни</a:t>
            </a:r>
            <a:r>
              <a:rPr sz="26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9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2600" spc="-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5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3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7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190" dirty="0">
                <a:solidFill>
                  <a:srgbClr val="C00000"/>
                </a:solidFill>
                <a:latin typeface="Cambria"/>
                <a:cs typeface="Cambria"/>
              </a:rPr>
              <a:t>я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215" dirty="0">
                <a:solidFill>
                  <a:srgbClr val="C00000"/>
                </a:solidFill>
                <a:latin typeface="Cambria"/>
                <a:cs typeface="Cambria"/>
              </a:rPr>
              <a:t>ь</a:t>
            </a:r>
            <a:r>
              <a:rPr sz="2600" spc="-9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ни</a:t>
            </a:r>
            <a:r>
              <a:rPr sz="2600" spc="-190" dirty="0">
                <a:solidFill>
                  <a:srgbClr val="C00000"/>
                </a:solidFill>
                <a:latin typeface="Cambria"/>
                <a:cs typeface="Cambria"/>
              </a:rPr>
              <a:t>ч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нн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9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95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-190" dirty="0">
                <a:solidFill>
                  <a:srgbClr val="C00000"/>
                </a:solidFill>
                <a:latin typeface="Cambria"/>
                <a:cs typeface="Cambria"/>
              </a:rPr>
              <a:t>ч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4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17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260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600" spc="-229" dirty="0">
                <a:solidFill>
                  <a:srgbClr val="C00000"/>
                </a:solidFill>
                <a:latin typeface="Cambria"/>
                <a:cs typeface="Cambria"/>
              </a:rPr>
              <a:t>з</a:t>
            </a:r>
            <a:r>
              <a:rPr sz="2600" spc="140" dirty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endParaRPr sz="2600" dirty="0">
              <a:solidFill>
                <a:srgbClr val="C00000"/>
              </a:solidFill>
              <a:latin typeface="Cambria"/>
              <a:cs typeface="Cambria"/>
            </a:endParaRPr>
          </a:p>
          <a:p>
            <a:pPr marL="12700" marR="191770">
              <a:lnSpc>
                <a:spcPts val="2920"/>
              </a:lnSpc>
              <a:spcBef>
                <a:spcPts val="1725"/>
              </a:spcBef>
            </a:pPr>
            <a:r>
              <a:rPr sz="2600" spc="265" dirty="0">
                <a:solidFill>
                  <a:srgbClr val="C00000"/>
                </a:solidFill>
                <a:latin typeface="Cambria"/>
                <a:cs typeface="Cambria"/>
              </a:rPr>
              <a:t>Ц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600" spc="-160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45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ж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260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600" spc="-190" dirty="0">
                <a:solidFill>
                  <a:srgbClr val="C00000"/>
                </a:solidFill>
                <a:latin typeface="Cambria"/>
                <a:cs typeface="Cambria"/>
              </a:rPr>
              <a:t>ч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ин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215" dirty="0">
                <a:solidFill>
                  <a:srgbClr val="C00000"/>
                </a:solidFill>
                <a:latin typeface="Cambria"/>
                <a:cs typeface="Cambria"/>
              </a:rPr>
              <a:t>ь</a:t>
            </a:r>
            <a:r>
              <a:rPr sz="2600" spc="-5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2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-5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90" dirty="0">
                <a:solidFill>
                  <a:srgbClr val="C00000"/>
                </a:solidFill>
                <a:latin typeface="Cambria"/>
                <a:cs typeface="Cambria"/>
              </a:rPr>
              <a:t>я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2600" dirty="0">
                <a:solidFill>
                  <a:srgbClr val="C00000"/>
                </a:solidFill>
                <a:latin typeface="Cambria"/>
                <a:cs typeface="Cambria"/>
              </a:rPr>
              <a:t>о 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0" dirty="0">
                <a:solidFill>
                  <a:srgbClr val="C00000"/>
                </a:solidFill>
                <a:latin typeface="Cambria"/>
                <a:cs typeface="Cambria"/>
              </a:rPr>
              <a:t>б</a:t>
            </a:r>
            <a:r>
              <a:rPr sz="2600" spc="-310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-265" dirty="0">
                <a:solidFill>
                  <a:srgbClr val="C00000"/>
                </a:solidFill>
                <a:latin typeface="Cambria"/>
                <a:cs typeface="Cambria"/>
              </a:rPr>
              <a:t>я</a:t>
            </a:r>
            <a:r>
              <a:rPr sz="2600" spc="150" dirty="0">
                <a:solidFill>
                  <a:srgbClr val="C00000"/>
                </a:solidFill>
                <a:latin typeface="Cambria"/>
                <a:cs typeface="Cambria"/>
              </a:rPr>
              <a:t>,</a:t>
            </a:r>
            <a:r>
              <a:rPr sz="2600" spc="-6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3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-195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2600" spc="-9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2600" dirty="0">
                <a:solidFill>
                  <a:srgbClr val="C00000"/>
                </a:solidFill>
                <a:latin typeface="Cambria"/>
                <a:cs typeface="Cambria"/>
              </a:rPr>
              <a:t>о 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600" spc="-155" dirty="0">
                <a:solidFill>
                  <a:srgbClr val="C00000"/>
                </a:solidFill>
                <a:latin typeface="Cambria"/>
                <a:cs typeface="Cambria"/>
              </a:rPr>
              <a:t>з</a:t>
            </a:r>
            <a:r>
              <a:rPr sz="2600" spc="-17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-180" dirty="0">
                <a:solidFill>
                  <a:srgbClr val="C00000"/>
                </a:solidFill>
                <a:latin typeface="Cambria"/>
                <a:cs typeface="Cambria"/>
              </a:rPr>
              <a:t>я</a:t>
            </a:r>
            <a:r>
              <a:rPr sz="2600" spc="-6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3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55" dirty="0">
                <a:solidFill>
                  <a:srgbClr val="C00000"/>
                </a:solidFill>
                <a:latin typeface="Cambria"/>
                <a:cs typeface="Cambria"/>
              </a:rPr>
              <a:t>у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же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ни</a:t>
            </a:r>
            <a:r>
              <a:rPr sz="2600" spc="-9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5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-6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3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0" dirty="0">
                <a:solidFill>
                  <a:srgbClr val="C00000"/>
                </a:solidFill>
                <a:latin typeface="Cambria"/>
                <a:cs typeface="Cambria"/>
              </a:rPr>
              <a:t>б</a:t>
            </a:r>
            <a:r>
              <a:rPr sz="2600" spc="-65" dirty="0">
                <a:solidFill>
                  <a:srgbClr val="C00000"/>
                </a:solidFill>
                <a:latin typeface="Cambria"/>
                <a:cs typeface="Cambria"/>
              </a:rPr>
              <a:t>щ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ни</a:t>
            </a:r>
            <a:r>
              <a:rPr sz="2600" spc="-9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35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155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2600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600" spc="-5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40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600" spc="-55" dirty="0">
                <a:solidFill>
                  <a:srgbClr val="C00000"/>
                </a:solidFill>
                <a:latin typeface="Cambria"/>
                <a:cs typeface="Cambria"/>
              </a:rPr>
              <a:t>у</a:t>
            </a:r>
            <a:r>
              <a:rPr sz="2600" spc="-195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2600" spc="-225" dirty="0">
                <a:solidFill>
                  <a:srgbClr val="C00000"/>
                </a:solidFill>
                <a:latin typeface="Cambria"/>
                <a:cs typeface="Cambria"/>
              </a:rPr>
              <a:t>ь</a:t>
            </a:r>
            <a:r>
              <a:rPr sz="2600" spc="-7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55" dirty="0">
                <a:solidFill>
                  <a:srgbClr val="C00000"/>
                </a:solidFill>
                <a:latin typeface="Cambria"/>
                <a:cs typeface="Cambria"/>
              </a:rPr>
              <a:t>у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45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2600" spc="-55" dirty="0">
                <a:solidFill>
                  <a:srgbClr val="C00000"/>
                </a:solidFill>
                <a:latin typeface="Cambria"/>
                <a:cs typeface="Cambria"/>
              </a:rPr>
              <a:t>у</a:t>
            </a:r>
            <a:r>
              <a:rPr sz="2600" spc="-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35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жа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ни</a:t>
            </a:r>
            <a:r>
              <a:rPr sz="2600" spc="-40" dirty="0">
                <a:solidFill>
                  <a:srgbClr val="C00000"/>
                </a:solidFill>
                <a:latin typeface="Cambria"/>
                <a:cs typeface="Cambria"/>
              </a:rPr>
              <a:t>ю</a:t>
            </a:r>
            <a:endParaRPr sz="2600" dirty="0">
              <a:solidFill>
                <a:srgbClr val="C00000"/>
              </a:solidFill>
              <a:latin typeface="Cambria"/>
              <a:cs typeface="Cambria"/>
            </a:endParaRPr>
          </a:p>
          <a:p>
            <a:pPr marL="12700" marR="393700" algn="just">
              <a:lnSpc>
                <a:spcPts val="2930"/>
              </a:lnSpc>
            </a:pP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2600" spc="-105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600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7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2600" spc="-9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2600" spc="-21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-155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2600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60" dirty="0">
                <a:solidFill>
                  <a:srgbClr val="C00000"/>
                </a:solidFill>
                <a:latin typeface="Cambria"/>
                <a:cs typeface="Cambria"/>
              </a:rPr>
              <a:t>ц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нн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4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40" dirty="0">
                <a:solidFill>
                  <a:srgbClr val="C00000"/>
                </a:solidFill>
                <a:latin typeface="Cambria"/>
                <a:cs typeface="Cambria"/>
              </a:rPr>
              <a:t>: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3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3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600" spc="35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2600" spc="-385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2600" spc="150" dirty="0">
                <a:solidFill>
                  <a:srgbClr val="C00000"/>
                </a:solidFill>
                <a:latin typeface="Cambria"/>
                <a:cs typeface="Cambria"/>
              </a:rPr>
              <a:t>,</a:t>
            </a:r>
            <a:r>
              <a:rPr sz="2600" spc="-6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600" spc="-45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2600" spc="-225" dirty="0">
                <a:solidFill>
                  <a:srgbClr val="C00000"/>
                </a:solidFill>
                <a:latin typeface="Cambria"/>
                <a:cs typeface="Cambria"/>
              </a:rPr>
              <a:t>ь</a:t>
            </a:r>
            <a:r>
              <a:rPr sz="2600" spc="-2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150" dirty="0">
                <a:solidFill>
                  <a:srgbClr val="C00000"/>
                </a:solidFill>
                <a:latin typeface="Cambria"/>
                <a:cs typeface="Cambria"/>
              </a:rPr>
              <a:t>,</a:t>
            </a:r>
            <a:r>
              <a:rPr sz="2600" spc="-6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55" dirty="0">
                <a:solidFill>
                  <a:srgbClr val="C00000"/>
                </a:solidFill>
                <a:latin typeface="Cambria"/>
                <a:cs typeface="Cambria"/>
              </a:rPr>
              <a:t>з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2600" spc="-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600" spc="-125" dirty="0">
                <a:solidFill>
                  <a:srgbClr val="C00000"/>
                </a:solidFill>
                <a:latin typeface="Cambria"/>
                <a:cs typeface="Cambria"/>
              </a:rPr>
              <a:t>ни</a:t>
            </a:r>
            <a:r>
              <a:rPr sz="2600" spc="-265" dirty="0">
                <a:solidFill>
                  <a:srgbClr val="C00000"/>
                </a:solidFill>
                <a:latin typeface="Cambria"/>
                <a:cs typeface="Cambria"/>
              </a:rPr>
              <a:t>я</a:t>
            </a:r>
            <a:r>
              <a:rPr sz="2600" spc="150" dirty="0">
                <a:solidFill>
                  <a:srgbClr val="C00000"/>
                </a:solidFill>
                <a:latin typeface="Cambria"/>
                <a:cs typeface="Cambria"/>
              </a:rPr>
              <a:t>,</a:t>
            </a:r>
            <a:r>
              <a:rPr sz="2600" spc="-6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4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600" spc="-3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-55" dirty="0">
                <a:solidFill>
                  <a:srgbClr val="C00000"/>
                </a:solidFill>
                <a:latin typeface="Cambria"/>
                <a:cs typeface="Cambria"/>
              </a:rPr>
              <a:t>у</a:t>
            </a:r>
            <a:r>
              <a:rPr sz="2600" spc="35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2600" spc="-105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600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-15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600" spc="-6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600" spc="35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2600" spc="-105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600" spc="140" dirty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endParaRPr sz="2600" dirty="0">
              <a:solidFill>
                <a:srgbClr val="C000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36322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/>
              <a:t>д</a:t>
            </a:r>
            <a:r>
              <a:rPr spc="-140" dirty="0" err="1"/>
              <a:t>е</a:t>
            </a:r>
            <a:r>
              <a:rPr spc="-55" dirty="0" err="1"/>
              <a:t>т</a:t>
            </a:r>
            <a:r>
              <a:rPr spc="-25" dirty="0" err="1"/>
              <a:t>с</a:t>
            </a:r>
            <a:r>
              <a:rPr spc="-195" dirty="0" err="1"/>
              <a:t>к</a:t>
            </a:r>
            <a:r>
              <a:rPr spc="-114" dirty="0" err="1"/>
              <a:t>и</a:t>
            </a:r>
            <a:r>
              <a:rPr spc="-140" dirty="0" err="1"/>
              <a:t>й</a:t>
            </a:r>
            <a:r>
              <a:rPr spc="-30" dirty="0"/>
              <a:t> </a:t>
            </a:r>
            <a:r>
              <a:rPr spc="-25" dirty="0" err="1" smtClean="0"/>
              <a:t>с</a:t>
            </a:r>
            <a:r>
              <a:rPr spc="-155" dirty="0" err="1" smtClean="0"/>
              <a:t>а</a:t>
            </a:r>
            <a:r>
              <a:rPr spc="-35" dirty="0" err="1" smtClean="0"/>
              <a:t>д</a:t>
            </a:r>
            <a:r>
              <a:rPr lang="ru-RU" spc="-35" dirty="0" smtClean="0"/>
              <a:t>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6816493" y="5791200"/>
            <a:ext cx="534164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9800" y="368673"/>
            <a:ext cx="4791710" cy="135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250"/>
              </a:lnSpc>
            </a:pPr>
            <a:r>
              <a:rPr sz="5250" b="1" spc="254" dirty="0">
                <a:solidFill>
                  <a:srgbClr val="00B050"/>
                </a:solidFill>
                <a:latin typeface="Cambria"/>
                <a:cs typeface="Cambria"/>
              </a:rPr>
              <a:t>П</a:t>
            </a:r>
            <a:r>
              <a:rPr sz="5250" b="1" spc="-325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5250" b="1" spc="-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5250" b="1" spc="-35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5250" b="1" spc="-315" dirty="0">
                <a:solidFill>
                  <a:srgbClr val="00B050"/>
                </a:solidFill>
                <a:latin typeface="Cambria"/>
                <a:cs typeface="Cambria"/>
              </a:rPr>
              <a:t>г</a:t>
            </a:r>
            <a:r>
              <a:rPr sz="5250" b="1" spc="-22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5250" b="1" spc="-240" dirty="0">
                <a:solidFill>
                  <a:srgbClr val="00B050"/>
                </a:solidFill>
                <a:latin typeface="Cambria"/>
                <a:cs typeface="Cambria"/>
              </a:rPr>
              <a:t>г</a:t>
            </a:r>
            <a:r>
              <a:rPr sz="5250" b="1" spc="-400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5250" b="1" spc="-470" dirty="0">
                <a:solidFill>
                  <a:srgbClr val="00B050"/>
                </a:solidFill>
                <a:latin typeface="Cambria"/>
                <a:cs typeface="Cambria"/>
              </a:rPr>
              <a:t>ч</a:t>
            </a:r>
            <a:r>
              <a:rPr sz="5250" b="1" spc="-325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5250" b="1" spc="-16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5250" b="1" spc="-440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5250" b="1" spc="-35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5250" b="1" spc="-365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5250" b="1" spc="-14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5250" b="1" spc="-80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5250" b="1" spc="-400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5250" b="1" spc="-35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5250" b="1" spc="-240" dirty="0">
                <a:solidFill>
                  <a:srgbClr val="00B050"/>
                </a:solidFill>
                <a:latin typeface="Cambria"/>
                <a:cs typeface="Cambria"/>
              </a:rPr>
              <a:t>г</a:t>
            </a:r>
            <a:r>
              <a:rPr sz="5250" b="1" spc="-33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5250" b="1" spc="-22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5250" b="1" spc="-9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5250" b="1" spc="-60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5250" b="1" spc="-400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5250" b="1" spc="-440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5250" b="1" spc="-37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endParaRPr sz="5250" dirty="0">
              <a:solidFill>
                <a:srgbClr val="00B05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463804"/>
            <a:ext cx="5055870" cy="5052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930"/>
              </a:lnSpc>
            </a:pPr>
            <a:r>
              <a:rPr sz="2600" spc="-6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 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90" dirty="0">
                <a:latin typeface="Cambria"/>
                <a:cs typeface="Cambria"/>
              </a:rPr>
              <a:t>е</a:t>
            </a:r>
            <a:r>
              <a:rPr sz="2600" spc="-35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у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dirty="0">
                <a:latin typeface="Cambria"/>
                <a:cs typeface="Cambria"/>
              </a:rPr>
              <a:t>о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50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ж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335" dirty="0">
                <a:latin typeface="Cambria"/>
                <a:cs typeface="Cambria"/>
              </a:rPr>
              <a:t>ы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65" dirty="0">
                <a:latin typeface="Cambria"/>
                <a:cs typeface="Cambria"/>
              </a:rPr>
              <a:t>щ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190" dirty="0">
                <a:latin typeface="Cambria"/>
                <a:cs typeface="Cambria"/>
              </a:rPr>
              <a:t>я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15" dirty="0">
                <a:latin typeface="Cambria"/>
                <a:cs typeface="Cambria"/>
              </a:rPr>
              <a:t>ь</a:t>
            </a:r>
            <a:r>
              <a:rPr sz="2600" spc="-95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ги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40" dirty="0">
                <a:latin typeface="Cambria"/>
                <a:cs typeface="Cambria"/>
              </a:rPr>
              <a:t>к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40" dirty="0">
                <a:latin typeface="Cambria"/>
                <a:cs typeface="Cambria"/>
              </a:rPr>
              <a:t>ю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25" dirty="0">
                <a:latin typeface="Cambria"/>
                <a:cs typeface="Cambria"/>
              </a:rPr>
              <a:t>гн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0" dirty="0">
                <a:latin typeface="Cambria"/>
                <a:cs typeface="Cambria"/>
              </a:rPr>
              <a:t>к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45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5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90" dirty="0">
                <a:latin typeface="Cambria"/>
                <a:cs typeface="Cambria"/>
              </a:rPr>
              <a:t>е</a:t>
            </a:r>
            <a:r>
              <a:rPr sz="2600" spc="-35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55" dirty="0">
                <a:latin typeface="Cambria"/>
                <a:cs typeface="Cambria"/>
              </a:rPr>
              <a:t>ю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55" dirty="0">
                <a:latin typeface="Cambria"/>
                <a:cs typeface="Cambria"/>
              </a:rPr>
              <a:t>м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й</a:t>
            </a:r>
            <a:r>
              <a:rPr sz="2600" spc="140" dirty="0">
                <a:latin typeface="Cambria"/>
                <a:cs typeface="Cambria"/>
              </a:rPr>
              <a:t>.</a:t>
            </a:r>
            <a:endParaRPr sz="2600" dirty="0">
              <a:latin typeface="Cambria"/>
              <a:cs typeface="Cambria"/>
            </a:endParaRPr>
          </a:p>
          <a:p>
            <a:pPr marL="12700" marR="466725" algn="ctr">
              <a:lnSpc>
                <a:spcPts val="2920"/>
              </a:lnSpc>
              <a:spcBef>
                <a:spcPts val="1725"/>
              </a:spcBef>
            </a:pPr>
            <a:r>
              <a:rPr sz="4000" spc="-75" dirty="0">
                <a:solidFill>
                  <a:srgbClr val="00B050"/>
                </a:solidFill>
                <a:latin typeface="Cambria"/>
                <a:cs typeface="Cambria"/>
              </a:rPr>
              <a:t>З</a:t>
            </a:r>
            <a:r>
              <a:rPr sz="40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4000" spc="3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40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4000" spc="-190" dirty="0">
                <a:solidFill>
                  <a:srgbClr val="00B050"/>
                </a:solidFill>
                <a:latin typeface="Cambria"/>
                <a:cs typeface="Cambria"/>
              </a:rPr>
              <a:t>ч</a:t>
            </a:r>
            <a:r>
              <a:rPr sz="4000" spc="-105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4000" spc="-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4000" spc="335" dirty="0">
                <a:solidFill>
                  <a:srgbClr val="00B050"/>
                </a:solidFill>
                <a:latin typeface="Cambria"/>
                <a:cs typeface="Cambria"/>
              </a:rPr>
              <a:t>–</a:t>
            </a:r>
            <a:r>
              <a:rPr sz="4000" spc="-4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40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4000" spc="-135" dirty="0">
                <a:solidFill>
                  <a:srgbClr val="00B050"/>
                </a:solidFill>
                <a:latin typeface="Cambria"/>
                <a:cs typeface="Cambria"/>
              </a:rPr>
              <a:t>п</a:t>
            </a:r>
            <a:r>
              <a:rPr sz="40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40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4000" spc="3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40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40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4000" spc="-12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40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4000" spc="-300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r>
              <a:rPr sz="4000" spc="150" dirty="0">
                <a:solidFill>
                  <a:srgbClr val="00B050"/>
                </a:solidFill>
                <a:latin typeface="Cambria"/>
                <a:cs typeface="Cambria"/>
              </a:rPr>
              <a:t>,</a:t>
            </a:r>
            <a:r>
              <a:rPr sz="4000" spc="-6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40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40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4000" spc="-3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4000" spc="-2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40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40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4000" spc="-22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r>
              <a:rPr sz="4000" spc="-2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4000" dirty="0">
                <a:solidFill>
                  <a:srgbClr val="00B050"/>
                </a:solidFill>
                <a:latin typeface="Cambria"/>
                <a:cs typeface="Cambria"/>
              </a:rPr>
              <a:t>о </a:t>
            </a:r>
            <a:r>
              <a:rPr sz="40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40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4000" spc="0" dirty="0">
                <a:solidFill>
                  <a:srgbClr val="00B050"/>
                </a:solidFill>
                <a:latin typeface="Cambria"/>
                <a:cs typeface="Cambria"/>
              </a:rPr>
              <a:t>б</a:t>
            </a:r>
            <a:r>
              <a:rPr sz="40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40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40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4000" spc="-2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4000" spc="-5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4000" spc="-135" dirty="0">
                <a:solidFill>
                  <a:srgbClr val="00B050"/>
                </a:solidFill>
                <a:latin typeface="Cambria"/>
                <a:cs typeface="Cambria"/>
              </a:rPr>
              <a:t>п</a:t>
            </a:r>
            <a:r>
              <a:rPr sz="40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4000" spc="-125" dirty="0">
                <a:solidFill>
                  <a:srgbClr val="00B050"/>
                </a:solidFill>
                <a:latin typeface="Cambria"/>
                <a:cs typeface="Cambria"/>
              </a:rPr>
              <a:t>ни</a:t>
            </a:r>
            <a:r>
              <a:rPr sz="4000" spc="-45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r>
              <a:rPr sz="4000" spc="-80" dirty="0">
                <a:solidFill>
                  <a:srgbClr val="00B050"/>
                </a:solidFill>
                <a:latin typeface="Cambria"/>
                <a:cs typeface="Cambria"/>
              </a:rPr>
              <a:t>ае</a:t>
            </a:r>
            <a:r>
              <a:rPr sz="4000" spc="-120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4000" spc="-7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4000" spc="-3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4000" spc="-45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r>
              <a:rPr sz="4000" spc="-310" dirty="0">
                <a:solidFill>
                  <a:srgbClr val="00B050"/>
                </a:solidFill>
                <a:latin typeface="Cambria"/>
                <a:cs typeface="Cambria"/>
              </a:rPr>
              <a:t>ы</a:t>
            </a:r>
            <a:r>
              <a:rPr sz="4000" spc="-3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4000" spc="-160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4000" spc="-6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4000" spc="-2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40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40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4000" spc="-2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40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40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40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40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40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4000" spc="-155" dirty="0">
                <a:solidFill>
                  <a:srgbClr val="00B050"/>
                </a:solidFill>
                <a:latin typeface="Cambria"/>
                <a:cs typeface="Cambria"/>
              </a:rPr>
              <a:t>й</a:t>
            </a:r>
            <a:r>
              <a:rPr sz="4000" spc="-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4000" spc="-60" dirty="0">
                <a:solidFill>
                  <a:srgbClr val="00B050"/>
                </a:solidFill>
                <a:latin typeface="Cambria"/>
                <a:cs typeface="Cambria"/>
              </a:rPr>
              <a:t>ц</a:t>
            </a:r>
            <a:r>
              <a:rPr sz="40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4000" spc="-125" dirty="0">
                <a:solidFill>
                  <a:srgbClr val="00B050"/>
                </a:solidFill>
                <a:latin typeface="Cambria"/>
                <a:cs typeface="Cambria"/>
              </a:rPr>
              <a:t>нн</a:t>
            </a:r>
            <a:r>
              <a:rPr sz="40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4000" spc="4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40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4000" spc="-15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4000" spc="-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4000" spc="-15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4000" spc="-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4000" spc="-2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40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4000" spc="-2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4000" spc="-9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4000" spc="-135" dirty="0">
                <a:solidFill>
                  <a:srgbClr val="00B050"/>
                </a:solidFill>
                <a:latin typeface="Cambria"/>
                <a:cs typeface="Cambria"/>
              </a:rPr>
              <a:t>п</a:t>
            </a:r>
            <a:r>
              <a:rPr sz="40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40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4000" spc="-190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40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40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4000" spc="-190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40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4000" spc="-120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4000" spc="-7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40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4000" spc="-9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4000" spc="-3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4000" spc="-19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4000" spc="-2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4000" spc="-3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40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40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40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4000" spc="-55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r>
              <a:rPr sz="4000" spc="-4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4000" spc="-135" dirty="0">
                <a:solidFill>
                  <a:srgbClr val="00B050"/>
                </a:solidFill>
                <a:latin typeface="Cambria"/>
                <a:cs typeface="Cambria"/>
              </a:rPr>
              <a:t>п</a:t>
            </a:r>
            <a:r>
              <a:rPr sz="40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40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40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4000" spc="3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40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4000" spc="-125" dirty="0">
                <a:solidFill>
                  <a:srgbClr val="00B050"/>
                </a:solidFill>
                <a:latin typeface="Cambria"/>
                <a:cs typeface="Cambria"/>
              </a:rPr>
              <a:t>ни</a:t>
            </a:r>
            <a:r>
              <a:rPr sz="4000" spc="-15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endParaRPr sz="4000" dirty="0">
              <a:solidFill>
                <a:srgbClr val="00B05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47752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 smtClean="0"/>
              <a:t>д</a:t>
            </a:r>
            <a:r>
              <a:rPr spc="-140" dirty="0" err="1" smtClean="0"/>
              <a:t>е</a:t>
            </a:r>
            <a:r>
              <a:rPr spc="-55" dirty="0" err="1" smtClean="0"/>
              <a:t>т</a:t>
            </a:r>
            <a:r>
              <a:rPr spc="-25" dirty="0" err="1" smtClean="0"/>
              <a:t>с</a:t>
            </a:r>
            <a:r>
              <a:rPr spc="-195" dirty="0" err="1" smtClean="0"/>
              <a:t>к</a:t>
            </a:r>
            <a:r>
              <a:rPr spc="-114" dirty="0" err="1" smtClean="0"/>
              <a:t>и</a:t>
            </a:r>
            <a:r>
              <a:rPr spc="-140" dirty="0" err="1" smtClean="0"/>
              <a:t>й</a:t>
            </a:r>
            <a:r>
              <a:rPr lang="ru-RU" spc="-30" dirty="0"/>
              <a:t> </a:t>
            </a:r>
            <a:r>
              <a:rPr lang="ru-RU" spc="-30" dirty="0" smtClean="0"/>
              <a:t> сад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6781800" y="6172200"/>
            <a:ext cx="388620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9800" y="368673"/>
            <a:ext cx="3793490" cy="33983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250"/>
              </a:lnSpc>
            </a:pPr>
            <a:r>
              <a:rPr sz="5250" b="1" spc="-395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5250" b="1" spc="-275" dirty="0">
                <a:solidFill>
                  <a:srgbClr val="C00000"/>
                </a:solidFill>
                <a:latin typeface="Cambria"/>
                <a:cs typeface="Cambria"/>
              </a:rPr>
              <a:t>з</a:t>
            </a:r>
            <a:r>
              <a:rPr sz="5250" b="1" spc="-16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5250" b="1" spc="-155" dirty="0">
                <a:solidFill>
                  <a:srgbClr val="C00000"/>
                </a:solidFill>
                <a:latin typeface="Cambria"/>
                <a:cs typeface="Cambria"/>
              </a:rPr>
              <a:t>б</a:t>
            </a:r>
            <a:r>
              <a:rPr sz="5250" b="1" spc="-22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5250" b="1" spc="-6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5250" b="1" spc="-470" dirty="0">
                <a:solidFill>
                  <a:srgbClr val="C00000"/>
                </a:solidFill>
                <a:latin typeface="Cambria"/>
                <a:cs typeface="Cambria"/>
              </a:rPr>
              <a:t>ч</a:t>
            </a:r>
            <a:r>
              <a:rPr sz="5250" b="1" spc="-4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5250" b="1" spc="-470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5250" b="1" spc="-17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5250" b="1" spc="-260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5250" b="1" spc="-16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5250" b="1" spc="-4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5250" b="1" spc="-180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5250" b="1" spc="-325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5250" b="1" spc="-16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5250" b="1" spc="-33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5250" b="1" spc="-22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5250" b="1" spc="-365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5250" b="1" spc="-13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5250" b="1" spc="-16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5250" b="1" spc="-155" dirty="0">
                <a:solidFill>
                  <a:srgbClr val="C00000"/>
                </a:solidFill>
                <a:latin typeface="Cambria"/>
                <a:cs typeface="Cambria"/>
              </a:rPr>
              <a:t>б</a:t>
            </a:r>
            <a:r>
              <a:rPr sz="5250" b="1" spc="-22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5250" b="1" spc="-470" dirty="0">
                <a:solidFill>
                  <a:srgbClr val="C00000"/>
                </a:solidFill>
                <a:latin typeface="Cambria"/>
                <a:cs typeface="Cambria"/>
              </a:rPr>
              <a:t>ч</a:t>
            </a:r>
            <a:r>
              <a:rPr sz="5250" b="1" spc="-325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5250" b="1" spc="-365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5250" b="1" spc="-13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5250" b="1" spc="-260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5250" b="1" spc="-16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5250" b="1" spc="-22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5250" b="1" spc="-240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5250" b="1" spc="-16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5250" b="1" spc="-180" dirty="0">
                <a:solidFill>
                  <a:srgbClr val="C00000"/>
                </a:solidFill>
                <a:latin typeface="Cambria"/>
                <a:cs typeface="Cambria"/>
              </a:rPr>
              <a:t>мм</a:t>
            </a:r>
            <a:r>
              <a:rPr sz="5250" b="1" spc="-680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5250" b="1" spc="-18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5250" b="1" spc="-39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5250" b="1" spc="-22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5250" b="1" spc="-16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5250" b="1" spc="-260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5250" b="1" spc="-4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5250" b="1" spc="-13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5250" b="1" spc="-35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5250" b="1" spc="-33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5250" b="1" spc="-4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5250" b="1" spc="-365" dirty="0">
                <a:solidFill>
                  <a:srgbClr val="C00000"/>
                </a:solidFill>
                <a:latin typeface="Cambria"/>
                <a:cs typeface="Cambria"/>
              </a:rPr>
              <a:t>я</a:t>
            </a:r>
            <a:endParaRPr sz="5250" dirty="0">
              <a:solidFill>
                <a:srgbClr val="C0000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463804"/>
            <a:ext cx="5143500" cy="3921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0005">
              <a:lnSpc>
                <a:spcPts val="2930"/>
              </a:lnSpc>
            </a:pPr>
            <a:r>
              <a:rPr sz="2600" spc="250" dirty="0">
                <a:latin typeface="Cambria"/>
                <a:cs typeface="Cambria"/>
              </a:rPr>
              <a:t>П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45" dirty="0">
                <a:latin typeface="Cambria"/>
                <a:cs typeface="Cambria"/>
              </a:rPr>
              <a:t>мм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4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135" dirty="0">
                <a:latin typeface="Cambria"/>
                <a:cs typeface="Cambria"/>
              </a:rPr>
              <a:t>И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70" dirty="0">
                <a:latin typeface="Cambria"/>
                <a:cs typeface="Cambria"/>
              </a:rPr>
              <a:t>т</a:t>
            </a:r>
            <a:r>
              <a:rPr sz="2600" spc="20" dirty="0">
                <a:latin typeface="Cambria"/>
                <a:cs typeface="Cambria"/>
              </a:rPr>
              <a:t>у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20" dirty="0">
                <a:latin typeface="Cambria"/>
                <a:cs typeface="Cambria"/>
              </a:rPr>
              <a:t>у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75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150" dirty="0">
                <a:latin typeface="Cambria"/>
                <a:cs typeface="Cambria"/>
              </a:rPr>
              <a:t>,</a:t>
            </a:r>
            <a:r>
              <a:rPr sz="2600" spc="-6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160" dirty="0">
                <a:latin typeface="Cambria"/>
                <a:cs typeface="Cambria"/>
              </a:rPr>
              <a:t>Р</a:t>
            </a:r>
            <a:r>
              <a:rPr sz="2600" spc="240" dirty="0">
                <a:latin typeface="Cambria"/>
                <a:cs typeface="Cambria"/>
              </a:rPr>
              <a:t>А</a:t>
            </a:r>
            <a:r>
              <a:rPr sz="2600" spc="420" dirty="0">
                <a:latin typeface="Cambria"/>
                <a:cs typeface="Cambria"/>
              </a:rPr>
              <a:t>О</a:t>
            </a:r>
            <a:r>
              <a:rPr sz="2600" spc="-85" dirty="0">
                <a:latin typeface="Cambria"/>
                <a:cs typeface="Cambria"/>
              </a:rPr>
              <a:t> 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125" dirty="0">
                <a:latin typeface="Cambria"/>
                <a:cs typeface="Cambria"/>
              </a:rPr>
              <a:t>иг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50" dirty="0">
                <a:latin typeface="Cambria"/>
                <a:cs typeface="Cambria"/>
              </a:rPr>
              <a:t>ш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нн</a:t>
            </a:r>
            <a:r>
              <a:rPr sz="2600" spc="-310" dirty="0">
                <a:latin typeface="Cambria"/>
                <a:cs typeface="Cambria"/>
              </a:rPr>
              <a:t>ы</a:t>
            </a:r>
            <a:r>
              <a:rPr sz="2600" spc="-90" dirty="0">
                <a:latin typeface="Cambria"/>
                <a:cs typeface="Cambria"/>
              </a:rPr>
              <a:t>е</a:t>
            </a:r>
            <a:r>
              <a:rPr sz="2600" spc="-3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10" dirty="0">
                <a:latin typeface="Cambria"/>
                <a:cs typeface="Cambria"/>
              </a:rPr>
              <a:t>ы</a:t>
            </a:r>
            <a:r>
              <a:rPr sz="2600" spc="140" dirty="0">
                <a:latin typeface="Cambria"/>
                <a:cs typeface="Cambria"/>
              </a:rPr>
              <a:t>.</a:t>
            </a:r>
            <a:endParaRPr sz="2600">
              <a:latin typeface="Cambria"/>
              <a:cs typeface="Cambria"/>
            </a:endParaRPr>
          </a:p>
          <a:p>
            <a:pPr marL="12700" marR="5080">
              <a:lnSpc>
                <a:spcPts val="2920"/>
              </a:lnSpc>
              <a:spcBef>
                <a:spcPts val="1725"/>
              </a:spcBef>
            </a:pPr>
            <a:r>
              <a:rPr sz="2600" spc="250" dirty="0">
                <a:latin typeface="Cambria"/>
                <a:cs typeface="Cambria"/>
              </a:rPr>
              <a:t>П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45" dirty="0">
                <a:latin typeface="Cambria"/>
                <a:cs typeface="Cambria"/>
              </a:rPr>
              <a:t>мм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50" dirty="0">
                <a:latin typeface="Cambria"/>
                <a:cs typeface="Cambria"/>
              </a:rPr>
              <a:t>ш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55" dirty="0">
                <a:latin typeface="Cambria"/>
                <a:cs typeface="Cambria"/>
              </a:rPr>
              <a:t>м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225" dirty="0">
                <a:latin typeface="Cambria"/>
                <a:cs typeface="Cambria"/>
              </a:rPr>
              <a:t>ф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dirty="0">
                <a:latin typeface="Cambria"/>
                <a:cs typeface="Cambria"/>
              </a:rPr>
              <a:t>о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у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dirty="0">
                <a:latin typeface="Cambria"/>
                <a:cs typeface="Cambria"/>
              </a:rPr>
              <a:t>- 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dirty="0">
                <a:latin typeface="Cambria"/>
                <a:cs typeface="Cambria"/>
              </a:rPr>
              <a:t>о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260" dirty="0">
                <a:latin typeface="Cambria"/>
                <a:cs typeface="Cambria"/>
              </a:rPr>
              <a:t>ъ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125" dirty="0">
                <a:latin typeface="Cambria"/>
                <a:cs typeface="Cambria"/>
              </a:rPr>
              <a:t>ин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dirty="0">
                <a:latin typeface="Cambria"/>
                <a:cs typeface="Cambria"/>
              </a:rPr>
              <a:t>о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65" dirty="0">
                <a:latin typeface="Cambria"/>
                <a:cs typeface="Cambria"/>
              </a:rPr>
              <a:t>щ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45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40" dirty="0">
                <a:latin typeface="Cambria"/>
                <a:cs typeface="Cambria"/>
              </a:rPr>
              <a:t>ю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120" dirty="0">
                <a:latin typeface="Cambria"/>
                <a:cs typeface="Cambria"/>
              </a:rPr>
              <a:t>(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60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0" dirty="0">
                <a:latin typeface="Cambria"/>
                <a:cs typeface="Cambria"/>
              </a:rPr>
              <a:t>т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-180" dirty="0">
                <a:latin typeface="Cambria"/>
                <a:cs typeface="Cambria"/>
              </a:rPr>
              <a:t>0</a:t>
            </a:r>
            <a:r>
              <a:rPr sz="2600" spc="-254" dirty="0">
                <a:latin typeface="Cambria"/>
                <a:cs typeface="Cambria"/>
              </a:rPr>
              <a:t>1</a:t>
            </a:r>
            <a:r>
              <a:rPr sz="2600" spc="135" dirty="0">
                <a:latin typeface="Cambria"/>
                <a:cs typeface="Cambria"/>
              </a:rPr>
              <a:t>.</a:t>
            </a:r>
            <a:r>
              <a:rPr sz="2600" spc="-180" dirty="0">
                <a:latin typeface="Cambria"/>
                <a:cs typeface="Cambria"/>
              </a:rPr>
              <a:t>0</a:t>
            </a:r>
            <a:r>
              <a:rPr sz="2600" spc="-405" dirty="0">
                <a:latin typeface="Cambria"/>
                <a:cs typeface="Cambria"/>
              </a:rPr>
              <a:t>7</a:t>
            </a:r>
            <a:r>
              <a:rPr sz="2600" spc="135" dirty="0">
                <a:latin typeface="Cambria"/>
                <a:cs typeface="Cambria"/>
              </a:rPr>
              <a:t>.</a:t>
            </a:r>
            <a:r>
              <a:rPr sz="2600" spc="-180" dirty="0">
                <a:latin typeface="Cambria"/>
                <a:cs typeface="Cambria"/>
              </a:rPr>
              <a:t>202</a:t>
            </a:r>
            <a:r>
              <a:rPr sz="2600" spc="-160" dirty="0">
                <a:latin typeface="Cambria"/>
                <a:cs typeface="Cambria"/>
              </a:rPr>
              <a:t>1</a:t>
            </a:r>
            <a:r>
              <a:rPr sz="2600" spc="-70" dirty="0">
                <a:latin typeface="Cambria"/>
                <a:cs typeface="Cambria"/>
              </a:rPr>
              <a:t> </a:t>
            </a:r>
            <a:r>
              <a:rPr sz="2600" spc="405" dirty="0">
                <a:latin typeface="Cambria"/>
                <a:cs typeface="Cambria"/>
              </a:rPr>
              <a:t>№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-180" dirty="0">
                <a:latin typeface="Cambria"/>
                <a:cs typeface="Cambria"/>
              </a:rPr>
              <a:t>2</a:t>
            </a:r>
            <a:r>
              <a:rPr sz="2600" spc="-10" dirty="0">
                <a:latin typeface="Cambria"/>
                <a:cs typeface="Cambria"/>
              </a:rPr>
              <a:t>/</a:t>
            </a:r>
            <a:r>
              <a:rPr sz="2600" spc="-180" dirty="0">
                <a:latin typeface="Cambria"/>
                <a:cs typeface="Cambria"/>
              </a:rPr>
              <a:t>2</a:t>
            </a:r>
            <a:r>
              <a:rPr sz="2600" spc="-254" dirty="0">
                <a:latin typeface="Cambria"/>
                <a:cs typeface="Cambria"/>
              </a:rPr>
              <a:t>1</a:t>
            </a:r>
            <a:r>
              <a:rPr sz="2600" spc="105" dirty="0">
                <a:latin typeface="Cambria"/>
                <a:cs typeface="Cambria"/>
              </a:rPr>
              <a:t>)</a:t>
            </a:r>
            <a:r>
              <a:rPr sz="2600" spc="-30" dirty="0">
                <a:latin typeface="Cambria"/>
                <a:cs typeface="Cambria"/>
              </a:rPr>
              <a:t> 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50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175" dirty="0">
                <a:latin typeface="Cambria"/>
                <a:cs typeface="Cambria"/>
              </a:rPr>
              <a:t>f</a:t>
            </a:r>
            <a:r>
              <a:rPr sz="2600" spc="-20" dirty="0">
                <a:latin typeface="Cambria"/>
                <a:cs typeface="Cambria"/>
              </a:rPr>
              <a:t>g</a:t>
            </a:r>
            <a:r>
              <a:rPr sz="2600" spc="30" dirty="0">
                <a:latin typeface="Cambria"/>
                <a:cs typeface="Cambria"/>
              </a:rPr>
              <a:t>o</a:t>
            </a:r>
            <a:r>
              <a:rPr sz="2600" spc="-150" dirty="0">
                <a:latin typeface="Cambria"/>
                <a:cs typeface="Cambria"/>
              </a:rPr>
              <a:t>s</a:t>
            </a:r>
            <a:r>
              <a:rPr sz="2600" spc="-114" dirty="0">
                <a:latin typeface="Cambria"/>
                <a:cs typeface="Cambria"/>
              </a:rPr>
              <a:t>r</a:t>
            </a:r>
            <a:r>
              <a:rPr sz="2600" spc="-80" dirty="0">
                <a:latin typeface="Cambria"/>
                <a:cs typeface="Cambria"/>
              </a:rPr>
              <a:t>ee</a:t>
            </a:r>
            <a:r>
              <a:rPr sz="2600" spc="-150" dirty="0">
                <a:latin typeface="Cambria"/>
                <a:cs typeface="Cambria"/>
              </a:rPr>
              <a:t>s</a:t>
            </a:r>
            <a:r>
              <a:rPr sz="2600" spc="80" dirty="0">
                <a:latin typeface="Cambria"/>
                <a:cs typeface="Cambria"/>
              </a:rPr>
              <a:t>t</a:t>
            </a:r>
            <a:r>
              <a:rPr sz="2600" spc="-114" dirty="0">
                <a:latin typeface="Cambria"/>
                <a:cs typeface="Cambria"/>
              </a:rPr>
              <a:t>r</a:t>
            </a:r>
            <a:r>
              <a:rPr sz="2600" spc="135" dirty="0">
                <a:latin typeface="Cambria"/>
                <a:cs typeface="Cambria"/>
              </a:rPr>
              <a:t>.</a:t>
            </a:r>
            <a:r>
              <a:rPr sz="2600" spc="-114" dirty="0">
                <a:latin typeface="Cambria"/>
                <a:cs typeface="Cambria"/>
              </a:rPr>
              <a:t>r</a:t>
            </a:r>
            <a:r>
              <a:rPr sz="2600" spc="-90" dirty="0">
                <a:latin typeface="Cambria"/>
                <a:cs typeface="Cambria"/>
              </a:rPr>
              <a:t>u</a:t>
            </a:r>
            <a:endParaRPr sz="26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49276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/>
              <a:t>д</a:t>
            </a:r>
            <a:r>
              <a:rPr spc="-140" dirty="0" err="1"/>
              <a:t>е</a:t>
            </a:r>
            <a:r>
              <a:rPr spc="-55" dirty="0" err="1"/>
              <a:t>т</a:t>
            </a:r>
            <a:r>
              <a:rPr spc="-25" dirty="0" err="1"/>
              <a:t>с</a:t>
            </a:r>
            <a:r>
              <a:rPr spc="-195" dirty="0" err="1"/>
              <a:t>к</a:t>
            </a:r>
            <a:r>
              <a:rPr spc="-114" dirty="0" err="1"/>
              <a:t>и</a:t>
            </a:r>
            <a:r>
              <a:rPr spc="-140" dirty="0" err="1"/>
              <a:t>й</a:t>
            </a:r>
            <a:r>
              <a:rPr spc="-30" dirty="0"/>
              <a:t> </a:t>
            </a:r>
            <a:r>
              <a:rPr spc="-25" dirty="0" err="1" smtClean="0"/>
              <a:t>с</a:t>
            </a:r>
            <a:r>
              <a:rPr spc="-155" dirty="0" err="1" smtClean="0"/>
              <a:t>а</a:t>
            </a:r>
            <a:r>
              <a:rPr spc="-35" dirty="0" err="1" smtClean="0"/>
              <a:t>д</a:t>
            </a:r>
            <a:r>
              <a:rPr lang="ru-RU" spc="-35" dirty="0" smtClean="0"/>
              <a:t>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7391400" y="6476999"/>
            <a:ext cx="281940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9800" y="368673"/>
            <a:ext cx="3467735" cy="33983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250"/>
              </a:lnSpc>
            </a:pPr>
            <a:r>
              <a:rPr sz="5250" b="1" spc="42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5250" b="1" spc="-60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5250" b="1" spc="-85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5250" b="1" spc="-170" dirty="0">
                <a:solidFill>
                  <a:srgbClr val="FF0000"/>
                </a:solidFill>
                <a:latin typeface="Cambria"/>
                <a:cs typeface="Cambria"/>
              </a:rPr>
              <a:t>у</a:t>
            </a:r>
            <a:r>
              <a:rPr sz="5250" b="1" spc="-440" dirty="0">
                <a:solidFill>
                  <a:srgbClr val="FF0000"/>
                </a:solidFill>
                <a:latin typeface="Cambria"/>
                <a:cs typeface="Cambria"/>
              </a:rPr>
              <a:t>к</a:t>
            </a:r>
            <a:r>
              <a:rPr sz="5250" b="1" spc="-60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5250" b="1" spc="-170" dirty="0">
                <a:solidFill>
                  <a:srgbClr val="FF0000"/>
                </a:solidFill>
                <a:latin typeface="Cambria"/>
                <a:cs typeface="Cambria"/>
              </a:rPr>
              <a:t>у</a:t>
            </a:r>
            <a:r>
              <a:rPr sz="5250" b="1" spc="-16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5250" b="1" spc="-37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5250" b="1" spc="-15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5250" b="1" spc="-260" dirty="0">
                <a:solidFill>
                  <a:srgbClr val="FF0000"/>
                </a:solidFill>
                <a:latin typeface="Cambria"/>
                <a:cs typeface="Cambria"/>
              </a:rPr>
              <a:t>п</a:t>
            </a:r>
            <a:r>
              <a:rPr sz="5250" b="1" spc="-16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5250" b="1" spc="-400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5250" b="1" spc="-180" dirty="0">
                <a:solidFill>
                  <a:srgbClr val="FF0000"/>
                </a:solidFill>
                <a:latin typeface="Cambria"/>
                <a:cs typeface="Cambria"/>
              </a:rPr>
              <a:t>м</a:t>
            </a:r>
            <a:r>
              <a:rPr sz="5250" b="1" spc="-325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5250" b="1" spc="-16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5250" b="1" spc="-335" dirty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sz="5250" b="1" spc="-22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5250" b="1" spc="-365" dirty="0">
                <a:solidFill>
                  <a:srgbClr val="FF0000"/>
                </a:solidFill>
                <a:latin typeface="Cambria"/>
                <a:cs typeface="Cambria"/>
              </a:rPr>
              <a:t>й</a:t>
            </a:r>
            <a:r>
              <a:rPr sz="5250" b="1" spc="-13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5250" b="1" spc="-16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5250" b="1" spc="-155" dirty="0">
                <a:solidFill>
                  <a:srgbClr val="FF0000"/>
                </a:solidFill>
                <a:latin typeface="Cambria"/>
                <a:cs typeface="Cambria"/>
              </a:rPr>
              <a:t>б</a:t>
            </a:r>
            <a:r>
              <a:rPr sz="5250" b="1" spc="-22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5250" b="1" spc="-470" dirty="0">
                <a:solidFill>
                  <a:srgbClr val="FF0000"/>
                </a:solidFill>
                <a:latin typeface="Cambria"/>
                <a:cs typeface="Cambria"/>
              </a:rPr>
              <a:t>ч</a:t>
            </a:r>
            <a:r>
              <a:rPr sz="5250" b="1" spc="-325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5250" b="1" spc="-365" dirty="0">
                <a:solidFill>
                  <a:srgbClr val="FF0000"/>
                </a:solidFill>
                <a:latin typeface="Cambria"/>
                <a:cs typeface="Cambria"/>
              </a:rPr>
              <a:t>й</a:t>
            </a:r>
            <a:r>
              <a:rPr sz="5250" b="1" spc="-13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5250" b="1" spc="-260" dirty="0">
                <a:solidFill>
                  <a:srgbClr val="FF0000"/>
                </a:solidFill>
                <a:latin typeface="Cambria"/>
                <a:cs typeface="Cambria"/>
              </a:rPr>
              <a:t>п</a:t>
            </a:r>
            <a:r>
              <a:rPr sz="5250" b="1" spc="-16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5250" b="1" spc="-22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5250" b="1" spc="-240" dirty="0">
                <a:solidFill>
                  <a:srgbClr val="FF0000"/>
                </a:solidFill>
                <a:latin typeface="Cambria"/>
                <a:cs typeface="Cambria"/>
              </a:rPr>
              <a:t>г</a:t>
            </a:r>
            <a:r>
              <a:rPr sz="5250" b="1" spc="-16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5250" b="1" spc="-180" dirty="0">
                <a:solidFill>
                  <a:srgbClr val="FF0000"/>
                </a:solidFill>
                <a:latin typeface="Cambria"/>
                <a:cs typeface="Cambria"/>
              </a:rPr>
              <a:t>мм</a:t>
            </a:r>
            <a:r>
              <a:rPr sz="5250" b="1" spc="-680" dirty="0">
                <a:solidFill>
                  <a:srgbClr val="FF0000"/>
                </a:solidFill>
                <a:latin typeface="Cambria"/>
                <a:cs typeface="Cambria"/>
              </a:rPr>
              <a:t>ы</a:t>
            </a:r>
            <a:r>
              <a:rPr sz="5250" b="1" spc="-18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5250" b="1" spc="-395" dirty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sz="5250" b="1" spc="-22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5250" b="1" spc="-165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5250" b="1" spc="-260" dirty="0">
                <a:solidFill>
                  <a:srgbClr val="FF0000"/>
                </a:solidFill>
                <a:latin typeface="Cambria"/>
                <a:cs typeface="Cambria"/>
              </a:rPr>
              <a:t>п</a:t>
            </a:r>
            <a:r>
              <a:rPr sz="5250" b="1" spc="-400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5250" b="1" spc="-13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5250" b="1" spc="-35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5250" b="1" spc="-335" dirty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sz="5250" b="1" spc="-400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5250" b="1" spc="-365" dirty="0">
                <a:solidFill>
                  <a:srgbClr val="FF0000"/>
                </a:solidFill>
                <a:latin typeface="Cambria"/>
                <a:cs typeface="Cambria"/>
              </a:rPr>
              <a:t>я</a:t>
            </a:r>
            <a:endParaRPr sz="525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463804"/>
            <a:ext cx="4904740" cy="5321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930"/>
              </a:lnSpc>
            </a:pPr>
            <a:r>
              <a:rPr sz="2600" spc="250" dirty="0">
                <a:latin typeface="Cambria"/>
                <a:cs typeface="Cambria"/>
              </a:rPr>
              <a:t>П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45" dirty="0">
                <a:latin typeface="Cambria"/>
                <a:cs typeface="Cambria"/>
              </a:rPr>
              <a:t>мм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335" dirty="0">
                <a:latin typeface="Cambria"/>
                <a:cs typeface="Cambria"/>
              </a:rPr>
              <a:t>–</a:t>
            </a:r>
            <a:r>
              <a:rPr sz="2600" spc="145" dirty="0">
                <a:latin typeface="Cambria"/>
                <a:cs typeface="Cambria"/>
              </a:rPr>
              <a:t> 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20" dirty="0">
                <a:latin typeface="Cambria"/>
                <a:cs typeface="Cambria"/>
              </a:rPr>
              <a:t>т</a:t>
            </a:r>
            <a:r>
              <a:rPr sz="2600" spc="-7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55" dirty="0">
                <a:latin typeface="Cambria"/>
                <a:cs typeface="Cambria"/>
              </a:rPr>
              <a:t>й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55" dirty="0">
                <a:latin typeface="Cambria"/>
                <a:cs typeface="Cambria"/>
              </a:rPr>
              <a:t>й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45" dirty="0">
                <a:latin typeface="Cambria"/>
                <a:cs typeface="Cambria"/>
              </a:rPr>
              <a:t>мм</a:t>
            </a:r>
            <a:r>
              <a:rPr sz="2600" spc="-335" dirty="0">
                <a:latin typeface="Cambria"/>
                <a:cs typeface="Cambria"/>
              </a:rPr>
              <a:t>ы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355" dirty="0">
                <a:latin typeface="Cambria"/>
                <a:cs typeface="Cambria"/>
              </a:rPr>
              <a:t>Д</a:t>
            </a:r>
            <a:r>
              <a:rPr sz="2600" spc="-320" dirty="0">
                <a:latin typeface="Cambria"/>
                <a:cs typeface="Cambria"/>
              </a:rPr>
              <a:t> </a:t>
            </a:r>
            <a:r>
              <a:rPr sz="2600" spc="235" dirty="0">
                <a:latin typeface="Cambria"/>
                <a:cs typeface="Cambria"/>
              </a:rPr>
              <a:t>О</a:t>
            </a:r>
            <a:r>
              <a:rPr sz="2600" spc="150" dirty="0">
                <a:latin typeface="Cambria"/>
                <a:cs typeface="Cambria"/>
              </a:rPr>
              <a:t>,</a:t>
            </a:r>
            <a:r>
              <a:rPr sz="2600" spc="165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14" dirty="0">
                <a:latin typeface="Cambria"/>
                <a:cs typeface="Cambria"/>
              </a:rPr>
              <a:t>э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45" dirty="0">
                <a:latin typeface="Cambria"/>
                <a:cs typeface="Cambria"/>
              </a:rPr>
              <a:t> 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80" dirty="0">
                <a:latin typeface="Cambria"/>
                <a:cs typeface="Cambria"/>
              </a:rPr>
              <a:t>ж</a:t>
            </a:r>
            <a:r>
              <a:rPr sz="2600" spc="-90" dirty="0">
                <a:latin typeface="Cambria"/>
                <a:cs typeface="Cambria"/>
              </a:rPr>
              <a:t>е</a:t>
            </a:r>
            <a:r>
              <a:rPr sz="2600" spc="-35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55" dirty="0">
                <a:latin typeface="Cambria"/>
                <a:cs typeface="Cambria"/>
              </a:rPr>
              <a:t>ю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80" dirty="0">
                <a:latin typeface="Cambria"/>
                <a:cs typeface="Cambria"/>
              </a:rPr>
              <a:t>ае</a:t>
            </a:r>
            <a:r>
              <a:rPr sz="2600" spc="-120" dirty="0">
                <a:latin typeface="Cambria"/>
                <a:cs typeface="Cambria"/>
              </a:rPr>
              <a:t>т</a:t>
            </a:r>
            <a:r>
              <a:rPr sz="2600" spc="-70" dirty="0">
                <a:latin typeface="Cambria"/>
                <a:cs typeface="Cambria"/>
              </a:rPr>
              <a:t> 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40" dirty="0">
                <a:latin typeface="Cambria"/>
                <a:cs typeface="Cambria"/>
              </a:rPr>
              <a:t>:</a:t>
            </a:r>
            <a:endParaRPr sz="2600" dirty="0"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460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-60" dirty="0">
                <a:solidFill>
                  <a:srgbClr val="FF0000"/>
                </a:solidFill>
                <a:latin typeface="Cambria"/>
                <a:cs typeface="Cambria"/>
              </a:rPr>
              <a:t>ц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195" dirty="0">
                <a:solidFill>
                  <a:srgbClr val="FF0000"/>
                </a:solidFill>
                <a:latin typeface="Cambria"/>
                <a:cs typeface="Cambria"/>
              </a:rPr>
              <a:t>л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175" dirty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й</a:t>
            </a:r>
            <a:r>
              <a:rPr sz="2600" spc="55" dirty="0">
                <a:solidFill>
                  <a:srgbClr val="FF0000"/>
                </a:solidFill>
                <a:latin typeface="Cambria"/>
                <a:cs typeface="Cambria"/>
              </a:rPr>
              <a:t>;</a:t>
            </a:r>
            <a:endParaRPr sz="2600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530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35" dirty="0">
                <a:solidFill>
                  <a:srgbClr val="FF0000"/>
                </a:solidFill>
                <a:latin typeface="Cambria"/>
                <a:cs typeface="Cambria"/>
              </a:rPr>
              <a:t>д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жа</a:t>
            </a:r>
            <a:r>
              <a:rPr sz="26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195" dirty="0">
                <a:solidFill>
                  <a:srgbClr val="FF0000"/>
                </a:solidFill>
                <a:latin typeface="Cambria"/>
                <a:cs typeface="Cambria"/>
              </a:rPr>
              <a:t>л</a:t>
            </a:r>
            <a:r>
              <a:rPr sz="2600" spc="-225" dirty="0">
                <a:solidFill>
                  <a:srgbClr val="FF0000"/>
                </a:solidFill>
                <a:latin typeface="Cambria"/>
                <a:cs typeface="Cambria"/>
              </a:rPr>
              <a:t>ь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sz="2600" spc="-310" dirty="0">
                <a:solidFill>
                  <a:srgbClr val="FF0000"/>
                </a:solidFill>
                <a:latin typeface="Cambria"/>
                <a:cs typeface="Cambria"/>
              </a:rPr>
              <a:t>ы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й</a:t>
            </a:r>
            <a:r>
              <a:rPr sz="2600" spc="55" dirty="0">
                <a:solidFill>
                  <a:srgbClr val="FF0000"/>
                </a:solidFill>
                <a:latin typeface="Cambria"/>
                <a:cs typeface="Cambria"/>
              </a:rPr>
              <a:t>;</a:t>
            </a:r>
            <a:endParaRPr sz="2600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530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г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ни</a:t>
            </a:r>
            <a:r>
              <a:rPr sz="2600" spc="-155" dirty="0">
                <a:solidFill>
                  <a:srgbClr val="FF0000"/>
                </a:solidFill>
                <a:latin typeface="Cambria"/>
                <a:cs typeface="Cambria"/>
              </a:rPr>
              <a:t>з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2600" spc="-60" dirty="0">
                <a:solidFill>
                  <a:srgbClr val="FF0000"/>
                </a:solidFill>
                <a:latin typeface="Cambria"/>
                <a:cs typeface="Cambria"/>
              </a:rPr>
              <a:t>ц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нн</a:t>
            </a:r>
            <a:r>
              <a:rPr sz="2600" spc="-310" dirty="0">
                <a:solidFill>
                  <a:srgbClr val="FF0000"/>
                </a:solidFill>
                <a:latin typeface="Cambria"/>
                <a:cs typeface="Cambria"/>
              </a:rPr>
              <a:t>ы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й</a:t>
            </a:r>
            <a:r>
              <a:rPr sz="2600" spc="140" dirty="0">
                <a:solidFill>
                  <a:srgbClr val="FF0000"/>
                </a:solidFill>
                <a:latin typeface="Cambria"/>
                <a:cs typeface="Cambria"/>
              </a:rPr>
              <a:t>.</a:t>
            </a:r>
            <a:endParaRPr sz="2600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12700" marR="706120">
              <a:lnSpc>
                <a:spcPts val="2930"/>
              </a:lnSpc>
              <a:spcBef>
                <a:spcPts val="1785"/>
              </a:spcBef>
            </a:pPr>
            <a:r>
              <a:rPr sz="2600" spc="-6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 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-80" dirty="0">
                <a:latin typeface="Cambria"/>
                <a:cs typeface="Cambria"/>
              </a:rPr>
              <a:t>аж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55" dirty="0">
                <a:latin typeface="Cambria"/>
                <a:cs typeface="Cambria"/>
              </a:rPr>
              <a:t>м</a:t>
            </a:r>
            <a:r>
              <a:rPr sz="2600" spc="-40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з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95" dirty="0">
                <a:latin typeface="Cambria"/>
                <a:cs typeface="Cambria"/>
              </a:rPr>
              <a:t>в</a:t>
            </a:r>
            <a:r>
              <a:rPr sz="2600" spc="-25" dirty="0">
                <a:latin typeface="Cambria"/>
                <a:cs typeface="Cambria"/>
              </a:rPr>
              <a:t> </a:t>
            </a:r>
            <a:r>
              <a:rPr sz="2600" spc="335" dirty="0">
                <a:latin typeface="Cambria"/>
                <a:cs typeface="Cambria"/>
              </a:rPr>
              <a:t>–</a:t>
            </a:r>
            <a:r>
              <a:rPr sz="2600" spc="145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190" dirty="0">
                <a:latin typeface="Cambria"/>
                <a:cs typeface="Cambria"/>
              </a:rPr>
              <a:t>я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15" dirty="0">
                <a:latin typeface="Cambria"/>
                <a:cs typeface="Cambria"/>
              </a:rPr>
              <a:t>ь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0" dirty="0">
                <a:latin typeface="Cambria"/>
                <a:cs typeface="Cambria"/>
              </a:rPr>
              <a:t>ь</a:t>
            </a:r>
            <a:r>
              <a:rPr sz="2600" spc="150" dirty="0">
                <a:latin typeface="Cambria"/>
                <a:cs typeface="Cambria"/>
              </a:rPr>
              <a:t>,</a:t>
            </a:r>
            <a:r>
              <a:rPr sz="2600" spc="165" dirty="0">
                <a:latin typeface="Cambria"/>
                <a:cs typeface="Cambria"/>
              </a:rPr>
              <a:t> </a:t>
            </a:r>
            <a:r>
              <a:rPr sz="2600" spc="225" dirty="0">
                <a:latin typeface="Cambria"/>
                <a:cs typeface="Cambria"/>
              </a:rPr>
              <a:t>ф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у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310" dirty="0">
                <a:latin typeface="Cambria"/>
                <a:cs typeface="Cambria"/>
              </a:rPr>
              <a:t>ы</a:t>
            </a:r>
            <a:r>
              <a:rPr sz="2600" spc="-30" dirty="0">
                <a:latin typeface="Cambria"/>
                <a:cs typeface="Cambria"/>
              </a:rPr>
              <a:t>х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50" dirty="0">
                <a:latin typeface="Cambria"/>
                <a:cs typeface="Cambria"/>
              </a:rPr>
              <a:t>ш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155" dirty="0">
                <a:latin typeface="Cambria"/>
                <a:cs typeface="Cambria"/>
              </a:rPr>
              <a:t>й</a:t>
            </a:r>
            <a:endParaRPr sz="26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51562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/>
              <a:t>д</a:t>
            </a:r>
            <a:r>
              <a:rPr spc="-140" dirty="0" err="1"/>
              <a:t>е</a:t>
            </a:r>
            <a:r>
              <a:rPr spc="-55" dirty="0" err="1"/>
              <a:t>т</a:t>
            </a:r>
            <a:r>
              <a:rPr spc="-25" dirty="0" err="1"/>
              <a:t>с</a:t>
            </a:r>
            <a:r>
              <a:rPr spc="-195" dirty="0" err="1"/>
              <a:t>к</a:t>
            </a:r>
            <a:r>
              <a:rPr spc="-114" dirty="0" err="1"/>
              <a:t>и</a:t>
            </a:r>
            <a:r>
              <a:rPr spc="-140" dirty="0" err="1"/>
              <a:t>й</a:t>
            </a:r>
            <a:r>
              <a:rPr spc="-30" dirty="0"/>
              <a:t> </a:t>
            </a:r>
            <a:r>
              <a:rPr spc="-25" dirty="0" err="1" smtClean="0"/>
              <a:t>с</a:t>
            </a:r>
            <a:r>
              <a:rPr spc="-155" dirty="0" err="1" smtClean="0"/>
              <a:t>а</a:t>
            </a:r>
            <a:r>
              <a:rPr spc="-35" dirty="0" err="1" smtClean="0"/>
              <a:t>д</a:t>
            </a:r>
            <a:r>
              <a:rPr lang="ru-RU" spc="-35" dirty="0" smtClean="0"/>
              <a:t>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 flipH="1">
            <a:off x="6455832" y="6256767"/>
            <a:ext cx="233174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381375"/>
            <a:ext cx="10312400" cy="80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0" dirty="0">
                <a:solidFill>
                  <a:srgbClr val="00B050"/>
                </a:solidFill>
              </a:rPr>
              <a:t>П</a:t>
            </a:r>
            <a:r>
              <a:rPr spc="-160" dirty="0">
                <a:solidFill>
                  <a:srgbClr val="00B050"/>
                </a:solidFill>
              </a:rPr>
              <a:t>р</a:t>
            </a:r>
            <a:r>
              <a:rPr spc="-400" dirty="0">
                <a:solidFill>
                  <a:srgbClr val="00B050"/>
                </a:solidFill>
              </a:rPr>
              <a:t>и</a:t>
            </a:r>
            <a:r>
              <a:rPr spc="-335" dirty="0">
                <a:solidFill>
                  <a:srgbClr val="00B050"/>
                </a:solidFill>
              </a:rPr>
              <a:t>н</a:t>
            </a:r>
            <a:r>
              <a:rPr spc="-155" dirty="0">
                <a:solidFill>
                  <a:srgbClr val="00B050"/>
                </a:solidFill>
              </a:rPr>
              <a:t>ц</a:t>
            </a:r>
            <a:r>
              <a:rPr spc="-400" dirty="0">
                <a:solidFill>
                  <a:srgbClr val="00B050"/>
                </a:solidFill>
              </a:rPr>
              <a:t>и</a:t>
            </a:r>
            <a:r>
              <a:rPr spc="-260" dirty="0">
                <a:solidFill>
                  <a:srgbClr val="00B050"/>
                </a:solidFill>
              </a:rPr>
              <a:t>п</a:t>
            </a:r>
            <a:r>
              <a:rPr spc="-785" dirty="0">
                <a:solidFill>
                  <a:srgbClr val="00B050"/>
                </a:solidFill>
              </a:rPr>
              <a:t>ы</a:t>
            </a:r>
            <a:r>
              <a:rPr spc="155" dirty="0">
                <a:solidFill>
                  <a:srgbClr val="00B050"/>
                </a:solidFill>
              </a:rPr>
              <a:t>,</a:t>
            </a:r>
            <a:r>
              <a:rPr spc="-140" dirty="0">
                <a:solidFill>
                  <a:srgbClr val="00B050"/>
                </a:solidFill>
              </a:rPr>
              <a:t> </a:t>
            </a:r>
            <a:r>
              <a:rPr spc="-335" dirty="0">
                <a:solidFill>
                  <a:srgbClr val="00B050"/>
                </a:solidFill>
              </a:rPr>
              <a:t>н</a:t>
            </a:r>
            <a:r>
              <a:rPr spc="-370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5400" y="1048125"/>
            <a:ext cx="3467735" cy="33983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250"/>
              </a:lnSpc>
            </a:pPr>
            <a:r>
              <a:rPr sz="5250" b="1" spc="-5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5250" b="1" spc="-22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5250" b="1" spc="-13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5250" b="1" spc="-22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5250" b="1" spc="-16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5250" b="1" spc="-710" dirty="0">
                <a:solidFill>
                  <a:srgbClr val="00B050"/>
                </a:solidFill>
                <a:latin typeface="Cambria"/>
                <a:cs typeface="Cambria"/>
              </a:rPr>
              <a:t>ы</a:t>
            </a:r>
            <a:r>
              <a:rPr sz="5250" b="1" spc="-114" dirty="0">
                <a:solidFill>
                  <a:srgbClr val="00B050"/>
                </a:solidFill>
                <a:latin typeface="Cambria"/>
                <a:cs typeface="Cambria"/>
              </a:rPr>
              <a:t>х</a:t>
            </a:r>
            <a:r>
              <a:rPr sz="5250" b="1" spc="-5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5250" b="1" spc="-9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5250" b="1" spc="-60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5250" b="1" spc="-16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5250" b="1" spc="-22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5250" b="1" spc="-400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5250" b="1" spc="-13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5250" b="1" spc="-16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5250" b="1" spc="-365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5250" b="1" spc="-14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5250" b="1" spc="-260" dirty="0">
                <a:solidFill>
                  <a:srgbClr val="00B050"/>
                </a:solidFill>
                <a:latin typeface="Cambria"/>
                <a:cs typeface="Cambria"/>
              </a:rPr>
              <a:t>п</a:t>
            </a:r>
            <a:r>
              <a:rPr sz="5250" b="1" spc="-16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5250" b="1" spc="-400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5250" b="1" spc="-180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r>
              <a:rPr sz="5250" b="1" spc="-325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5250" b="1" spc="-16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5250" b="1" spc="-33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5250" b="1" spc="-35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5250" b="1" spc="-365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5250" b="1" spc="-14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5250" b="1" spc="-260" dirty="0">
                <a:solidFill>
                  <a:srgbClr val="00B050"/>
                </a:solidFill>
                <a:latin typeface="Cambria"/>
                <a:cs typeface="Cambria"/>
              </a:rPr>
              <a:t>п</a:t>
            </a:r>
            <a:r>
              <a:rPr sz="5250" b="1" spc="-16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5250" b="1" spc="-22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5250" b="1" spc="-240" dirty="0">
                <a:solidFill>
                  <a:srgbClr val="00B050"/>
                </a:solidFill>
                <a:latin typeface="Cambria"/>
                <a:cs typeface="Cambria"/>
              </a:rPr>
              <a:t>г</a:t>
            </a:r>
            <a:r>
              <a:rPr sz="5250" b="1" spc="-16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5250" b="1" spc="-180" dirty="0">
                <a:solidFill>
                  <a:srgbClr val="00B050"/>
                </a:solidFill>
                <a:latin typeface="Cambria"/>
                <a:cs typeface="Cambria"/>
              </a:rPr>
              <a:t>мм</a:t>
            </a:r>
            <a:r>
              <a:rPr sz="5250" b="1" spc="-37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5250" b="1" spc="-15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5250" b="1" spc="-39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5250" b="1" spc="-22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5250" b="1" spc="-16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5250" b="1" spc="-260" dirty="0">
                <a:solidFill>
                  <a:srgbClr val="00B050"/>
                </a:solidFill>
                <a:latin typeface="Cambria"/>
                <a:cs typeface="Cambria"/>
              </a:rPr>
              <a:t>п</a:t>
            </a:r>
            <a:r>
              <a:rPr sz="5250" b="1" spc="-400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5250" b="1" spc="-13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5250" b="1" spc="-35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5250" b="1" spc="-33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5250" b="1" spc="-400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5250" b="1" spc="-365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endParaRPr sz="5250" dirty="0">
              <a:solidFill>
                <a:srgbClr val="00B050"/>
              </a:solidFill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4299" y="463806"/>
            <a:ext cx="5118100" cy="5224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Font typeface="Cambria"/>
              <a:buChar char="-"/>
              <a:tabLst>
                <a:tab pos="193675" algn="l"/>
              </a:tabLst>
            </a:pPr>
            <a:r>
              <a:rPr sz="2800" spc="-120" dirty="0">
                <a:solidFill>
                  <a:srgbClr val="00B050"/>
                </a:solidFill>
                <a:latin typeface="Cambria"/>
                <a:cs typeface="Cambria"/>
              </a:rPr>
              <a:t>Г</a:t>
            </a:r>
            <a:r>
              <a:rPr sz="2800" spc="-55" dirty="0">
                <a:solidFill>
                  <a:srgbClr val="00B050"/>
                </a:solidFill>
                <a:latin typeface="Cambria"/>
                <a:cs typeface="Cambria"/>
              </a:rPr>
              <a:t>у</a:t>
            </a:r>
            <a:r>
              <a:rPr sz="2800" spc="-45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ни</a:t>
            </a:r>
            <a:r>
              <a:rPr sz="2800" spc="-155" dirty="0">
                <a:solidFill>
                  <a:srgbClr val="00B050"/>
                </a:solidFill>
                <a:latin typeface="Cambria"/>
                <a:cs typeface="Cambria"/>
              </a:rPr>
              <a:t>з</a:t>
            </a:r>
            <a:r>
              <a:rPr sz="2800" spc="-55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endParaRPr sz="2800" dirty="0">
              <a:solidFill>
                <a:srgbClr val="00B050"/>
              </a:solidFill>
              <a:latin typeface="Cambria"/>
              <a:cs typeface="Cambria"/>
            </a:endParaRPr>
          </a:p>
          <a:p>
            <a:pPr marL="12700" marR="1490980">
              <a:lnSpc>
                <a:spcPts val="2930"/>
              </a:lnSpc>
              <a:spcBef>
                <a:spcPts val="1785"/>
              </a:spcBef>
              <a:buFont typeface="Cambria"/>
              <a:buChar char="-"/>
              <a:tabLst>
                <a:tab pos="193675" algn="l"/>
              </a:tabLst>
            </a:pPr>
            <a:r>
              <a:rPr sz="2800" spc="265" dirty="0">
                <a:solidFill>
                  <a:srgbClr val="00B050"/>
                </a:solidFill>
                <a:latin typeface="Cambria"/>
                <a:cs typeface="Cambria"/>
              </a:rPr>
              <a:t>Ц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нн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4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-9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3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3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ин</a:t>
            </a:r>
            <a:r>
              <a:rPr sz="2800" spc="4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8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80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-1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-15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2800" spc="-6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-3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800" spc="-45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4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4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800" spc="-21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endParaRPr sz="2800" dirty="0">
              <a:solidFill>
                <a:srgbClr val="00B050"/>
              </a:solidFill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460"/>
              </a:spcBef>
              <a:buFont typeface="Cambria"/>
              <a:buChar char="-"/>
              <a:tabLst>
                <a:tab pos="193675" algn="l"/>
              </a:tabLst>
            </a:pPr>
            <a:r>
              <a:rPr sz="2800" spc="385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0" dirty="0">
                <a:solidFill>
                  <a:srgbClr val="00B050"/>
                </a:solidFill>
                <a:latin typeface="Cambria"/>
                <a:cs typeface="Cambria"/>
              </a:rPr>
              <a:t>б</a:t>
            </a:r>
            <a:r>
              <a:rPr sz="2800" spc="-65" dirty="0">
                <a:solidFill>
                  <a:srgbClr val="00B050"/>
                </a:solidFill>
                <a:latin typeface="Cambria"/>
                <a:cs typeface="Cambria"/>
              </a:rPr>
              <a:t>щ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9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3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-140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2800" spc="-55" dirty="0">
                <a:solidFill>
                  <a:srgbClr val="00B050"/>
                </a:solidFill>
                <a:latin typeface="Cambria"/>
                <a:cs typeface="Cambria"/>
              </a:rPr>
              <a:t>у</a:t>
            </a:r>
            <a:r>
              <a:rPr sz="28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2800" spc="-22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r>
              <a:rPr sz="2800" spc="-70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800" spc="-55" dirty="0">
                <a:solidFill>
                  <a:srgbClr val="00B050"/>
                </a:solidFill>
                <a:latin typeface="Cambria"/>
                <a:cs typeface="Cambria"/>
              </a:rPr>
              <a:t>у</a:t>
            </a:r>
            <a:r>
              <a:rPr sz="28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-9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3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0" dirty="0">
                <a:solidFill>
                  <a:srgbClr val="00B050"/>
                </a:solidFill>
                <a:latin typeface="Cambria"/>
                <a:cs typeface="Cambria"/>
              </a:rPr>
              <a:t>б</a:t>
            </a:r>
            <a:r>
              <a:rPr sz="28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800" spc="-155" dirty="0">
                <a:solidFill>
                  <a:srgbClr val="00B050"/>
                </a:solidFill>
                <a:latin typeface="Cambria"/>
                <a:cs typeface="Cambria"/>
              </a:rPr>
              <a:t>з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ни</a:t>
            </a:r>
            <a:r>
              <a:rPr sz="2800" spc="-9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endParaRPr sz="2800" dirty="0">
              <a:solidFill>
                <a:srgbClr val="00B050"/>
              </a:solidFill>
              <a:latin typeface="Cambria"/>
              <a:cs typeface="Cambria"/>
            </a:endParaRPr>
          </a:p>
          <a:p>
            <a:pPr marL="12700" marR="925830">
              <a:lnSpc>
                <a:spcPts val="2930"/>
              </a:lnSpc>
              <a:spcBef>
                <a:spcPts val="1785"/>
              </a:spcBef>
              <a:buFont typeface="Cambria"/>
              <a:buChar char="-"/>
              <a:tabLst>
                <a:tab pos="193675" algn="l"/>
              </a:tabLst>
            </a:pPr>
            <a:r>
              <a:rPr sz="2800" spc="25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3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ни</a:t>
            </a:r>
            <a:r>
              <a:rPr sz="2800" spc="-9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3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8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8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800" spc="4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8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нн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-45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r>
              <a:rPr sz="2800" spc="-55" dirty="0">
                <a:solidFill>
                  <a:srgbClr val="00B050"/>
                </a:solidFill>
                <a:latin typeface="Cambria"/>
                <a:cs typeface="Cambria"/>
              </a:rPr>
              <a:t>у</a:t>
            </a:r>
            <a:r>
              <a:rPr sz="2800" spc="-2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-135" dirty="0">
                <a:solidFill>
                  <a:srgbClr val="00B050"/>
                </a:solidFill>
                <a:latin typeface="Cambria"/>
                <a:cs typeface="Cambria"/>
              </a:rPr>
              <a:t>п</a:t>
            </a:r>
            <a:r>
              <a:rPr sz="28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2800" spc="-45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2800" spc="-55" dirty="0">
                <a:solidFill>
                  <a:srgbClr val="00B050"/>
                </a:solidFill>
                <a:latin typeface="Cambria"/>
                <a:cs typeface="Cambria"/>
              </a:rPr>
              <a:t>у</a:t>
            </a:r>
            <a:endParaRPr sz="2800" dirty="0">
              <a:solidFill>
                <a:srgbClr val="00B050"/>
              </a:solidFill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460"/>
              </a:spcBef>
              <a:buFont typeface="Cambria"/>
              <a:buChar char="-"/>
              <a:tabLst>
                <a:tab pos="193675" algn="l"/>
              </a:tabLst>
            </a:pPr>
            <a:r>
              <a:rPr sz="2800" spc="5" dirty="0">
                <a:solidFill>
                  <a:srgbClr val="00B050"/>
                </a:solidFill>
                <a:latin typeface="Cambria"/>
                <a:cs typeface="Cambria"/>
              </a:rPr>
              <a:t>Б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155" dirty="0">
                <a:solidFill>
                  <a:srgbClr val="00B050"/>
                </a:solidFill>
                <a:latin typeface="Cambria"/>
                <a:cs typeface="Cambria"/>
              </a:rPr>
              <a:t>з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-135" dirty="0">
                <a:solidFill>
                  <a:srgbClr val="00B050"/>
                </a:solidFill>
                <a:latin typeface="Cambria"/>
                <a:cs typeface="Cambria"/>
              </a:rPr>
              <a:t>п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800" spc="-3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800" spc="-180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2800" spc="-6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ж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2800" spc="-155" dirty="0">
                <a:solidFill>
                  <a:srgbClr val="00B050"/>
                </a:solidFill>
                <a:latin typeface="Cambria"/>
                <a:cs typeface="Cambria"/>
              </a:rPr>
              <a:t>з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3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190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28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2800" spc="-22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4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800" spc="-21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endParaRPr sz="2800" dirty="0">
              <a:solidFill>
                <a:srgbClr val="00B050"/>
              </a:solidFill>
              <a:latin typeface="Cambria"/>
              <a:cs typeface="Cambria"/>
            </a:endParaRPr>
          </a:p>
          <a:p>
            <a:pPr marL="12700" marR="5080">
              <a:lnSpc>
                <a:spcPts val="2930"/>
              </a:lnSpc>
              <a:spcBef>
                <a:spcPts val="1785"/>
              </a:spcBef>
              <a:buFont typeface="Cambria"/>
              <a:buChar char="-"/>
              <a:tabLst>
                <a:tab pos="193675" algn="l"/>
              </a:tabLst>
            </a:pPr>
            <a:r>
              <a:rPr sz="2800" spc="25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800" spc="-45" dirty="0">
                <a:solidFill>
                  <a:srgbClr val="00B050"/>
                </a:solidFill>
                <a:latin typeface="Cambria"/>
                <a:cs typeface="Cambria"/>
              </a:rPr>
              <a:t>м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4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800" spc="-180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2800" spc="-6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3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190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28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2800" spc="-22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4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800" spc="-21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r>
              <a:rPr sz="2800" spc="-5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0" dirty="0">
                <a:solidFill>
                  <a:srgbClr val="00B050"/>
                </a:solidFill>
                <a:latin typeface="Cambria"/>
                <a:cs typeface="Cambria"/>
              </a:rPr>
              <a:t>б</a:t>
            </a:r>
            <a:r>
              <a:rPr sz="28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800" spc="-2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2800" spc="-105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2800" spc="-5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-15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2800" spc="-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28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800" spc="-155" dirty="0">
                <a:solidFill>
                  <a:srgbClr val="00B050"/>
                </a:solidFill>
                <a:latin typeface="Cambria"/>
                <a:cs typeface="Cambria"/>
              </a:rPr>
              <a:t>з</a:t>
            </a:r>
            <a:r>
              <a:rPr sz="28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-3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г</a:t>
            </a:r>
            <a:r>
              <a:rPr sz="280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</a:p>
          <a:p>
            <a:pPr marL="193675" indent="-180975">
              <a:lnSpc>
                <a:spcPct val="100000"/>
              </a:lnSpc>
              <a:spcBef>
                <a:spcPts val="1460"/>
              </a:spcBef>
              <a:buFont typeface="Cambria"/>
              <a:buChar char="-"/>
              <a:tabLst>
                <a:tab pos="193675" algn="l"/>
              </a:tabLst>
            </a:pPr>
            <a:r>
              <a:rPr sz="2800" spc="13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800" spc="-2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28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2800" spc="-55" dirty="0">
                <a:solidFill>
                  <a:srgbClr val="00B050"/>
                </a:solidFill>
                <a:latin typeface="Cambria"/>
                <a:cs typeface="Cambria"/>
              </a:rPr>
              <a:t>ю</a:t>
            </a:r>
            <a:r>
              <a:rPr sz="2800" spc="-155" dirty="0">
                <a:solidFill>
                  <a:srgbClr val="00B050"/>
                </a:solidFill>
                <a:latin typeface="Cambria"/>
                <a:cs typeface="Cambria"/>
              </a:rPr>
              <a:t>з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28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28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28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2800" spc="4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28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2800" spc="-21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endParaRPr sz="2800" dirty="0">
              <a:solidFill>
                <a:srgbClr val="00B05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4991735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/>
              <a:t>д</a:t>
            </a:r>
            <a:r>
              <a:rPr spc="-140" dirty="0" err="1"/>
              <a:t>е</a:t>
            </a:r>
            <a:r>
              <a:rPr spc="-55" dirty="0" err="1"/>
              <a:t>т</a:t>
            </a:r>
            <a:r>
              <a:rPr spc="-25" dirty="0" err="1"/>
              <a:t>с</a:t>
            </a:r>
            <a:r>
              <a:rPr spc="-195" dirty="0" err="1"/>
              <a:t>к</a:t>
            </a:r>
            <a:r>
              <a:rPr spc="-114" dirty="0" err="1"/>
              <a:t>и</a:t>
            </a:r>
            <a:r>
              <a:rPr spc="-140" dirty="0" err="1"/>
              <a:t>й</a:t>
            </a:r>
            <a:r>
              <a:rPr spc="-30" dirty="0"/>
              <a:t> </a:t>
            </a:r>
            <a:r>
              <a:rPr spc="-25" dirty="0" err="1" smtClean="0"/>
              <a:t>с</a:t>
            </a:r>
            <a:r>
              <a:rPr spc="-155" dirty="0" err="1" smtClean="0"/>
              <a:t>а</a:t>
            </a:r>
            <a:r>
              <a:rPr spc="-35" dirty="0" err="1" smtClean="0"/>
              <a:t>д</a:t>
            </a:r>
            <a:r>
              <a:rPr lang="ru-RU" spc="-35" dirty="0" smtClean="0"/>
              <a:t>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6858000" y="6287544"/>
            <a:ext cx="297180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9800" y="368673"/>
            <a:ext cx="4991735" cy="269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250"/>
              </a:lnSpc>
            </a:pPr>
            <a:r>
              <a:rPr sz="5250" b="1" spc="-200" dirty="0">
                <a:solidFill>
                  <a:srgbClr val="FFC000"/>
                </a:solidFill>
                <a:latin typeface="Cambria"/>
                <a:cs typeface="Cambria"/>
              </a:rPr>
              <a:t>В</a:t>
            </a:r>
            <a:r>
              <a:rPr sz="5250" b="1" spc="-350" dirty="0">
                <a:solidFill>
                  <a:srgbClr val="FFC000"/>
                </a:solidFill>
                <a:latin typeface="Cambria"/>
                <a:cs typeface="Cambria"/>
              </a:rPr>
              <a:t>а</a:t>
            </a:r>
            <a:r>
              <a:rPr sz="5250" b="1" spc="-235" dirty="0">
                <a:solidFill>
                  <a:srgbClr val="FFC000"/>
                </a:solidFill>
                <a:latin typeface="Cambria"/>
                <a:cs typeface="Cambria"/>
              </a:rPr>
              <a:t>ж</a:t>
            </a:r>
            <a:r>
              <a:rPr sz="5250" b="1" spc="-335" dirty="0">
                <a:solidFill>
                  <a:srgbClr val="FFC000"/>
                </a:solidFill>
                <a:latin typeface="Cambria"/>
                <a:cs typeface="Cambria"/>
              </a:rPr>
              <a:t>н</a:t>
            </a:r>
            <a:r>
              <a:rPr sz="5250" b="1" spc="-710" dirty="0">
                <a:solidFill>
                  <a:srgbClr val="FFC000"/>
                </a:solidFill>
                <a:latin typeface="Cambria"/>
                <a:cs typeface="Cambria"/>
              </a:rPr>
              <a:t>ы</a:t>
            </a:r>
            <a:r>
              <a:rPr sz="5250" b="1" spc="-310" dirty="0">
                <a:solidFill>
                  <a:srgbClr val="FFC000"/>
                </a:solidFill>
                <a:latin typeface="Cambria"/>
                <a:cs typeface="Cambria"/>
              </a:rPr>
              <a:t>е</a:t>
            </a:r>
            <a:r>
              <a:rPr sz="5250" b="1" spc="-120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5250" b="1" spc="-260" dirty="0">
                <a:solidFill>
                  <a:srgbClr val="FFC000"/>
                </a:solidFill>
                <a:latin typeface="Cambria"/>
                <a:cs typeface="Cambria"/>
              </a:rPr>
              <a:t>п</a:t>
            </a:r>
            <a:r>
              <a:rPr sz="5250" b="1" spc="-22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5250" b="1" spc="-335" dirty="0">
                <a:solidFill>
                  <a:srgbClr val="FFC000"/>
                </a:solidFill>
                <a:latin typeface="Cambria"/>
                <a:cs typeface="Cambria"/>
              </a:rPr>
              <a:t>н</a:t>
            </a:r>
            <a:r>
              <a:rPr sz="5250" b="1" spc="-395" dirty="0">
                <a:solidFill>
                  <a:srgbClr val="FFC000"/>
                </a:solidFill>
                <a:latin typeface="Cambria"/>
                <a:cs typeface="Cambria"/>
              </a:rPr>
              <a:t>я</a:t>
            </a:r>
            <a:r>
              <a:rPr sz="5250" b="1" spc="-60" dirty="0">
                <a:solidFill>
                  <a:srgbClr val="FFC000"/>
                </a:solidFill>
                <a:latin typeface="Cambria"/>
                <a:cs typeface="Cambria"/>
              </a:rPr>
              <a:t>т</a:t>
            </a:r>
            <a:r>
              <a:rPr sz="5250" b="1" spc="-400" dirty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5250" b="1" spc="-365" dirty="0">
                <a:solidFill>
                  <a:srgbClr val="FFC000"/>
                </a:solidFill>
                <a:latin typeface="Cambria"/>
                <a:cs typeface="Cambria"/>
              </a:rPr>
              <a:t>я</a:t>
            </a:r>
            <a:r>
              <a:rPr sz="5250" b="1" spc="-140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5250" b="1" spc="-409" dirty="0">
                <a:solidFill>
                  <a:srgbClr val="FFC000"/>
                </a:solidFill>
                <a:latin typeface="Cambria"/>
                <a:cs typeface="Cambria"/>
              </a:rPr>
              <a:t>в</a:t>
            </a:r>
            <a:r>
              <a:rPr sz="5250" b="1" spc="-90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5250" b="1" spc="-260" dirty="0">
                <a:solidFill>
                  <a:srgbClr val="FFC000"/>
                </a:solidFill>
                <a:latin typeface="Cambria"/>
                <a:cs typeface="Cambria"/>
              </a:rPr>
              <a:t>п</a:t>
            </a:r>
            <a:r>
              <a:rPr sz="5250" b="1" spc="-160" dirty="0">
                <a:solidFill>
                  <a:srgbClr val="FFC000"/>
                </a:solidFill>
                <a:latin typeface="Cambria"/>
                <a:cs typeface="Cambria"/>
              </a:rPr>
              <a:t>р</a:t>
            </a:r>
            <a:r>
              <a:rPr sz="5250" b="1" spc="-400" dirty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5250" b="1" spc="-180" dirty="0">
                <a:solidFill>
                  <a:srgbClr val="FFC000"/>
                </a:solidFill>
                <a:latin typeface="Cambria"/>
                <a:cs typeface="Cambria"/>
              </a:rPr>
              <a:t>м</a:t>
            </a:r>
            <a:r>
              <a:rPr sz="5250" b="1" spc="-325" dirty="0">
                <a:solidFill>
                  <a:srgbClr val="FFC000"/>
                </a:solidFill>
                <a:latin typeface="Cambria"/>
                <a:cs typeface="Cambria"/>
              </a:rPr>
              <a:t>е</a:t>
            </a:r>
            <a:r>
              <a:rPr sz="5250" b="1" spc="-160" dirty="0">
                <a:solidFill>
                  <a:srgbClr val="FFC000"/>
                </a:solidFill>
                <a:latin typeface="Cambria"/>
                <a:cs typeface="Cambria"/>
              </a:rPr>
              <a:t>р</a:t>
            </a:r>
            <a:r>
              <a:rPr sz="5250" b="1" spc="-335" dirty="0">
                <a:solidFill>
                  <a:srgbClr val="FFC000"/>
                </a:solidFill>
                <a:latin typeface="Cambria"/>
                <a:cs typeface="Cambria"/>
              </a:rPr>
              <a:t>н</a:t>
            </a:r>
            <a:r>
              <a:rPr sz="5250" b="1" spc="-22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5250" b="1" spc="-365" dirty="0">
                <a:solidFill>
                  <a:srgbClr val="FFC000"/>
                </a:solidFill>
                <a:latin typeface="Cambria"/>
                <a:cs typeface="Cambria"/>
              </a:rPr>
              <a:t>й</a:t>
            </a:r>
            <a:r>
              <a:rPr sz="5250" b="1" spc="-130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5250" b="1" spc="-260" dirty="0">
                <a:solidFill>
                  <a:srgbClr val="FFC000"/>
                </a:solidFill>
                <a:latin typeface="Cambria"/>
                <a:cs typeface="Cambria"/>
              </a:rPr>
              <a:t>п</a:t>
            </a:r>
            <a:r>
              <a:rPr sz="5250" b="1" spc="-160" dirty="0">
                <a:solidFill>
                  <a:srgbClr val="FFC000"/>
                </a:solidFill>
                <a:latin typeface="Cambria"/>
                <a:cs typeface="Cambria"/>
              </a:rPr>
              <a:t>р</a:t>
            </a:r>
            <a:r>
              <a:rPr sz="5250" b="1" spc="-22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5250" b="1" spc="-240" dirty="0">
                <a:solidFill>
                  <a:srgbClr val="FFC000"/>
                </a:solidFill>
                <a:latin typeface="Cambria"/>
                <a:cs typeface="Cambria"/>
              </a:rPr>
              <a:t>г</a:t>
            </a:r>
            <a:r>
              <a:rPr sz="5250" b="1" spc="-160" dirty="0">
                <a:solidFill>
                  <a:srgbClr val="FFC000"/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rgbClr val="FFC000"/>
                </a:solidFill>
                <a:latin typeface="Cambria"/>
                <a:cs typeface="Cambria"/>
              </a:rPr>
              <a:t>а</a:t>
            </a:r>
            <a:r>
              <a:rPr sz="5250" b="1" spc="-180" dirty="0">
                <a:solidFill>
                  <a:srgbClr val="FFC000"/>
                </a:solidFill>
                <a:latin typeface="Cambria"/>
                <a:cs typeface="Cambria"/>
              </a:rPr>
              <a:t>мм</a:t>
            </a:r>
            <a:r>
              <a:rPr sz="5250" b="1" spc="-310" dirty="0">
                <a:solidFill>
                  <a:srgbClr val="FFC000"/>
                </a:solidFill>
                <a:latin typeface="Cambria"/>
                <a:cs typeface="Cambria"/>
              </a:rPr>
              <a:t>е</a:t>
            </a:r>
            <a:r>
              <a:rPr sz="5250" b="1" spc="-130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5250" b="1" spc="-395" dirty="0">
                <a:solidFill>
                  <a:srgbClr val="FFC000"/>
                </a:solidFill>
                <a:latin typeface="Cambria"/>
                <a:cs typeface="Cambria"/>
              </a:rPr>
              <a:t>в</a:t>
            </a:r>
            <a:r>
              <a:rPr sz="5250" b="1" spc="-22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5250" b="1" spc="-165" dirty="0">
                <a:solidFill>
                  <a:srgbClr val="FFC000"/>
                </a:solidFill>
                <a:latin typeface="Cambria"/>
                <a:cs typeface="Cambria"/>
              </a:rPr>
              <a:t>с</a:t>
            </a:r>
            <a:r>
              <a:rPr sz="5250" b="1" spc="-260" dirty="0">
                <a:solidFill>
                  <a:srgbClr val="FFC000"/>
                </a:solidFill>
                <a:latin typeface="Cambria"/>
                <a:cs typeface="Cambria"/>
              </a:rPr>
              <a:t>п</a:t>
            </a:r>
            <a:r>
              <a:rPr sz="5250" b="1" spc="-400" dirty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5250" b="1" spc="-135" dirty="0">
                <a:solidFill>
                  <a:srgbClr val="FFC000"/>
                </a:solidFill>
                <a:latin typeface="Cambria"/>
                <a:cs typeface="Cambria"/>
              </a:rPr>
              <a:t>т</a:t>
            </a:r>
            <a:r>
              <a:rPr sz="5250" b="1" spc="-350" dirty="0">
                <a:solidFill>
                  <a:srgbClr val="FFC000"/>
                </a:solidFill>
                <a:latin typeface="Cambria"/>
                <a:cs typeface="Cambria"/>
              </a:rPr>
              <a:t>а</a:t>
            </a:r>
            <a:r>
              <a:rPr sz="5250" b="1" spc="-335" dirty="0">
                <a:solidFill>
                  <a:srgbClr val="FFC000"/>
                </a:solidFill>
                <a:latin typeface="Cambria"/>
                <a:cs typeface="Cambria"/>
              </a:rPr>
              <a:t>н</a:t>
            </a:r>
            <a:r>
              <a:rPr sz="5250" b="1" spc="-400" dirty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5250" b="1" spc="-365" dirty="0">
                <a:solidFill>
                  <a:srgbClr val="FFC000"/>
                </a:solidFill>
                <a:latin typeface="Cambria"/>
                <a:cs typeface="Cambria"/>
              </a:rPr>
              <a:t>я</a:t>
            </a:r>
            <a:endParaRPr sz="5250" dirty="0">
              <a:solidFill>
                <a:srgbClr val="FFC00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463804"/>
            <a:ext cx="5050790" cy="516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930"/>
              </a:lnSpc>
            </a:pPr>
            <a:r>
              <a:rPr sz="2600" spc="90" dirty="0">
                <a:latin typeface="Cambria"/>
                <a:cs typeface="Cambria"/>
              </a:rPr>
              <a:t>Ч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335" dirty="0">
                <a:latin typeface="Cambria"/>
                <a:cs typeface="Cambria"/>
              </a:rPr>
              <a:t>ы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15" dirty="0">
                <a:latin typeface="Cambria"/>
                <a:cs typeface="Cambria"/>
              </a:rPr>
              <a:t>ь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еа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40" dirty="0">
                <a:latin typeface="Cambria"/>
                <a:cs typeface="Cambria"/>
              </a:rPr>
              <a:t>ю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45" dirty="0">
                <a:latin typeface="Cambria"/>
                <a:cs typeface="Cambria"/>
              </a:rPr>
              <a:t>мм</a:t>
            </a:r>
            <a:r>
              <a:rPr sz="2600" spc="-335" dirty="0">
                <a:latin typeface="Cambria"/>
                <a:cs typeface="Cambria"/>
              </a:rPr>
              <a:t>ы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265" dirty="0">
                <a:latin typeface="Cambria"/>
                <a:cs typeface="Cambria"/>
              </a:rPr>
              <a:t>я</a:t>
            </a:r>
            <a:r>
              <a:rPr sz="2600" spc="150" dirty="0">
                <a:latin typeface="Cambria"/>
                <a:cs typeface="Cambria"/>
              </a:rPr>
              <a:t>,</a:t>
            </a:r>
            <a:r>
              <a:rPr sz="2600" spc="165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0" dirty="0">
                <a:latin typeface="Cambria"/>
                <a:cs typeface="Cambria"/>
              </a:rPr>
              <a:t>бх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dirty="0">
                <a:latin typeface="Cambria"/>
                <a:cs typeface="Cambria"/>
              </a:rPr>
              <a:t>о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25" dirty="0">
                <a:latin typeface="Cambria"/>
                <a:cs typeface="Cambria"/>
              </a:rPr>
              <a:t>с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310" dirty="0">
                <a:latin typeface="Cambria"/>
                <a:cs typeface="Cambria"/>
              </a:rPr>
              <a:t>ы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90" dirty="0">
                <a:latin typeface="Cambria"/>
                <a:cs typeface="Cambria"/>
              </a:rPr>
              <a:t>я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90" dirty="0">
                <a:latin typeface="Cambria"/>
                <a:cs typeface="Cambria"/>
              </a:rPr>
              <a:t>я</a:t>
            </a:r>
            <a:r>
              <a:rPr sz="2600" spc="-45" dirty="0">
                <a:latin typeface="Cambria"/>
                <a:cs typeface="Cambria"/>
              </a:rPr>
              <a:t>м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40" dirty="0">
                <a:latin typeface="Cambria"/>
                <a:cs typeface="Cambria"/>
              </a:rPr>
              <a:t>:</a:t>
            </a:r>
            <a:endParaRPr sz="26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-55" dirty="0" err="1" smtClean="0">
                <a:solidFill>
                  <a:srgbClr val="FFC000"/>
                </a:solidFill>
                <a:latin typeface="Cambria"/>
                <a:cs typeface="Cambria"/>
              </a:rPr>
              <a:t>у</a:t>
            </a:r>
            <a:r>
              <a:rPr sz="2600" spc="-215" dirty="0" err="1" smtClean="0">
                <a:solidFill>
                  <a:srgbClr val="FFC000"/>
                </a:solidFill>
                <a:latin typeface="Cambria"/>
                <a:cs typeface="Cambria"/>
              </a:rPr>
              <a:t>к</a:t>
            </a:r>
            <a:r>
              <a:rPr sz="2600" spc="-195" dirty="0" err="1" smtClean="0">
                <a:solidFill>
                  <a:srgbClr val="FFC000"/>
                </a:solidFill>
                <a:latin typeface="Cambria"/>
                <a:cs typeface="Cambria"/>
              </a:rPr>
              <a:t>л</a:t>
            </a:r>
            <a:r>
              <a:rPr sz="2600" spc="-80" dirty="0" err="1" smtClean="0">
                <a:solidFill>
                  <a:srgbClr val="FFC000"/>
                </a:solidFill>
                <a:latin typeface="Cambria"/>
                <a:cs typeface="Cambria"/>
              </a:rPr>
              <a:t>а</a:t>
            </a:r>
            <a:r>
              <a:rPr sz="2600" dirty="0" err="1" smtClean="0">
                <a:solidFill>
                  <a:srgbClr val="FFC000"/>
                </a:solidFill>
                <a:latin typeface="Cambria"/>
                <a:cs typeface="Cambria"/>
              </a:rPr>
              <a:t>д</a:t>
            </a:r>
            <a:r>
              <a:rPr sz="2600" spc="-15" dirty="0" smtClean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600" spc="35" dirty="0" err="1" smtClean="0">
                <a:solidFill>
                  <a:srgbClr val="FFC000"/>
                </a:solidFill>
                <a:latin typeface="Cambria"/>
                <a:cs typeface="Cambria"/>
              </a:rPr>
              <a:t>д</a:t>
            </a:r>
            <a:r>
              <a:rPr sz="2600" spc="-80" dirty="0" err="1" smtClean="0">
                <a:solidFill>
                  <a:srgbClr val="FFC000"/>
                </a:solidFill>
                <a:latin typeface="Cambria"/>
                <a:cs typeface="Cambria"/>
              </a:rPr>
              <a:t>е</a:t>
            </a:r>
            <a:r>
              <a:rPr sz="2600" spc="-145" dirty="0" err="1" smtClean="0">
                <a:solidFill>
                  <a:srgbClr val="FFC000"/>
                </a:solidFill>
                <a:latin typeface="Cambria"/>
                <a:cs typeface="Cambria"/>
              </a:rPr>
              <a:t>т</a:t>
            </a:r>
            <a:r>
              <a:rPr sz="2600" spc="-30" dirty="0" err="1" smtClean="0">
                <a:solidFill>
                  <a:srgbClr val="FFC000"/>
                </a:solidFill>
                <a:latin typeface="Cambria"/>
                <a:cs typeface="Cambria"/>
              </a:rPr>
              <a:t>с</a:t>
            </a:r>
            <a:r>
              <a:rPr sz="2600" spc="-215" dirty="0" err="1" smtClean="0">
                <a:solidFill>
                  <a:srgbClr val="FFC000"/>
                </a:solidFill>
                <a:latin typeface="Cambria"/>
                <a:cs typeface="Cambria"/>
              </a:rPr>
              <a:t>к</a:t>
            </a:r>
            <a:r>
              <a:rPr sz="2600" spc="30" dirty="0" err="1" smtClean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600" spc="-125" dirty="0" err="1" smtClean="0">
                <a:solidFill>
                  <a:srgbClr val="FFC000"/>
                </a:solidFill>
                <a:latin typeface="Cambria"/>
                <a:cs typeface="Cambria"/>
              </a:rPr>
              <a:t>г</a:t>
            </a:r>
            <a:r>
              <a:rPr sz="2600" dirty="0" err="1" smtClean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600" spc="-15" dirty="0" smtClean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600" spc="-30" dirty="0" err="1" smtClean="0">
                <a:solidFill>
                  <a:srgbClr val="FFC000"/>
                </a:solidFill>
                <a:latin typeface="Cambria"/>
                <a:cs typeface="Cambria"/>
              </a:rPr>
              <a:t>с</a:t>
            </a:r>
            <a:r>
              <a:rPr sz="2600" spc="-80" dirty="0" err="1" smtClean="0">
                <a:solidFill>
                  <a:srgbClr val="FFC000"/>
                </a:solidFill>
                <a:latin typeface="Cambria"/>
                <a:cs typeface="Cambria"/>
              </a:rPr>
              <a:t>а</a:t>
            </a:r>
            <a:r>
              <a:rPr sz="2600" spc="35" dirty="0" err="1" smtClean="0">
                <a:solidFill>
                  <a:srgbClr val="FFC000"/>
                </a:solidFill>
                <a:latin typeface="Cambria"/>
                <a:cs typeface="Cambria"/>
              </a:rPr>
              <a:t>д</a:t>
            </a:r>
            <a:r>
              <a:rPr sz="2600" spc="-80" dirty="0" err="1" smtClean="0">
                <a:solidFill>
                  <a:srgbClr val="FFC000"/>
                </a:solidFill>
                <a:latin typeface="Cambria"/>
                <a:cs typeface="Cambria"/>
              </a:rPr>
              <a:t>а</a:t>
            </a:r>
            <a:r>
              <a:rPr sz="2600" spc="55" dirty="0" smtClean="0">
                <a:solidFill>
                  <a:srgbClr val="FFC000"/>
                </a:solidFill>
                <a:latin typeface="Cambria"/>
                <a:cs typeface="Cambria"/>
              </a:rPr>
              <a:t>;</a:t>
            </a:r>
            <a:endParaRPr sz="2600" dirty="0" smtClean="0">
              <a:solidFill>
                <a:srgbClr val="FFC000"/>
              </a:solidFill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530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-175" dirty="0" err="1" smtClean="0">
                <a:solidFill>
                  <a:srgbClr val="FFC000"/>
                </a:solidFill>
                <a:latin typeface="Cambria"/>
                <a:cs typeface="Cambria"/>
              </a:rPr>
              <a:t>в</a:t>
            </a:r>
            <a:r>
              <a:rPr sz="2600" spc="30" dirty="0" err="1" smtClean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600" spc="-30" dirty="0" err="1" smtClean="0">
                <a:solidFill>
                  <a:srgbClr val="FFC000"/>
                </a:solidFill>
                <a:latin typeface="Cambria"/>
                <a:cs typeface="Cambria"/>
              </a:rPr>
              <a:t>с</a:t>
            </a:r>
            <a:r>
              <a:rPr sz="2600" spc="-135" dirty="0" err="1" smtClean="0">
                <a:solidFill>
                  <a:srgbClr val="FFC000"/>
                </a:solidFill>
                <a:latin typeface="Cambria"/>
                <a:cs typeface="Cambria"/>
              </a:rPr>
              <a:t>п</a:t>
            </a:r>
            <a:r>
              <a:rPr sz="2600" spc="-125" dirty="0" err="1" smtClean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2600" spc="-145" dirty="0" err="1" smtClean="0">
                <a:solidFill>
                  <a:srgbClr val="FFC000"/>
                </a:solidFill>
                <a:latin typeface="Cambria"/>
                <a:cs typeface="Cambria"/>
              </a:rPr>
              <a:t>т</a:t>
            </a:r>
            <a:r>
              <a:rPr sz="2600" spc="-310" dirty="0" err="1" smtClean="0">
                <a:solidFill>
                  <a:srgbClr val="FFC000"/>
                </a:solidFill>
                <a:latin typeface="Cambria"/>
                <a:cs typeface="Cambria"/>
              </a:rPr>
              <a:t>ы</a:t>
            </a:r>
            <a:r>
              <a:rPr sz="2600" spc="-175" dirty="0" err="1" smtClean="0">
                <a:solidFill>
                  <a:srgbClr val="FFC000"/>
                </a:solidFill>
                <a:latin typeface="Cambria"/>
                <a:cs typeface="Cambria"/>
              </a:rPr>
              <a:t>в</a:t>
            </a:r>
            <a:r>
              <a:rPr sz="2600" spc="-80" dirty="0" err="1" smtClean="0">
                <a:solidFill>
                  <a:srgbClr val="FFC000"/>
                </a:solidFill>
                <a:latin typeface="Cambria"/>
                <a:cs typeface="Cambria"/>
              </a:rPr>
              <a:t>а</a:t>
            </a:r>
            <a:r>
              <a:rPr sz="2600" spc="-55" dirty="0" err="1" smtClean="0">
                <a:solidFill>
                  <a:srgbClr val="FFC000"/>
                </a:solidFill>
                <a:latin typeface="Cambria"/>
                <a:cs typeface="Cambria"/>
              </a:rPr>
              <a:t>ю</a:t>
            </a:r>
            <a:r>
              <a:rPr sz="2600" spc="-65" dirty="0" err="1" smtClean="0">
                <a:solidFill>
                  <a:srgbClr val="FFC000"/>
                </a:solidFill>
                <a:latin typeface="Cambria"/>
                <a:cs typeface="Cambria"/>
              </a:rPr>
              <a:t>щ</a:t>
            </a:r>
            <a:r>
              <a:rPr sz="2600" spc="-80" dirty="0" err="1" smtClean="0">
                <a:solidFill>
                  <a:srgbClr val="FFC000"/>
                </a:solidFill>
                <a:latin typeface="Cambria"/>
                <a:cs typeface="Cambria"/>
              </a:rPr>
              <a:t>а</a:t>
            </a:r>
            <a:r>
              <a:rPr sz="2600" spc="-180" dirty="0" err="1" smtClean="0">
                <a:solidFill>
                  <a:srgbClr val="FFC000"/>
                </a:solidFill>
                <a:latin typeface="Cambria"/>
                <a:cs typeface="Cambria"/>
              </a:rPr>
              <a:t>я</a:t>
            </a:r>
            <a:r>
              <a:rPr sz="2600" spc="-60" dirty="0" smtClean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600" spc="-30" dirty="0" err="1" smtClean="0">
                <a:solidFill>
                  <a:srgbClr val="FFC000"/>
                </a:solidFill>
                <a:latin typeface="Cambria"/>
                <a:cs typeface="Cambria"/>
              </a:rPr>
              <a:t>ср</a:t>
            </a:r>
            <a:r>
              <a:rPr sz="2600" spc="-80" dirty="0" err="1" smtClean="0">
                <a:solidFill>
                  <a:srgbClr val="FFC000"/>
                </a:solidFill>
                <a:latin typeface="Cambria"/>
                <a:cs typeface="Cambria"/>
              </a:rPr>
              <a:t>е</a:t>
            </a:r>
            <a:r>
              <a:rPr sz="2600" spc="35" dirty="0" err="1" smtClean="0">
                <a:solidFill>
                  <a:srgbClr val="FFC000"/>
                </a:solidFill>
                <a:latin typeface="Cambria"/>
                <a:cs typeface="Cambria"/>
              </a:rPr>
              <a:t>д</a:t>
            </a:r>
            <a:r>
              <a:rPr sz="2600" spc="-105" dirty="0" err="1" smtClean="0">
                <a:solidFill>
                  <a:srgbClr val="FFC000"/>
                </a:solidFill>
                <a:latin typeface="Cambria"/>
                <a:cs typeface="Cambria"/>
              </a:rPr>
              <a:t>а</a:t>
            </a:r>
            <a:r>
              <a:rPr sz="2600" spc="-20" dirty="0" smtClean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600" spc="605" dirty="0" smtClean="0">
                <a:solidFill>
                  <a:srgbClr val="FFC000"/>
                </a:solidFill>
                <a:latin typeface="Cambria"/>
                <a:cs typeface="Cambria"/>
              </a:rPr>
              <a:t>ДО</a:t>
            </a:r>
            <a:r>
              <a:rPr sz="2600" spc="385" dirty="0" smtClean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600" spc="55" dirty="0" smtClean="0">
                <a:solidFill>
                  <a:srgbClr val="FFC000"/>
                </a:solidFill>
                <a:latin typeface="Cambria"/>
                <a:cs typeface="Cambria"/>
              </a:rPr>
              <a:t>;</a:t>
            </a:r>
            <a:endParaRPr sz="2600" dirty="0" smtClean="0">
              <a:solidFill>
                <a:srgbClr val="FFC000"/>
              </a:solidFill>
              <a:latin typeface="Cambria"/>
              <a:cs typeface="Cambria"/>
            </a:endParaRPr>
          </a:p>
          <a:p>
            <a:pPr marL="12700" marR="2306955">
              <a:lnSpc>
                <a:spcPts val="2920"/>
              </a:lnSpc>
              <a:spcBef>
                <a:spcPts val="1789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30" dirty="0" err="1" smtClean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600" spc="0" dirty="0" err="1" smtClean="0">
                <a:solidFill>
                  <a:srgbClr val="FFC000"/>
                </a:solidFill>
                <a:latin typeface="Cambria"/>
                <a:cs typeface="Cambria"/>
              </a:rPr>
              <a:t>б</a:t>
            </a:r>
            <a:r>
              <a:rPr sz="2600" spc="-65" dirty="0" err="1" smtClean="0">
                <a:solidFill>
                  <a:srgbClr val="FFC000"/>
                </a:solidFill>
                <a:latin typeface="Cambria"/>
                <a:cs typeface="Cambria"/>
              </a:rPr>
              <a:t>щ</a:t>
            </a:r>
            <a:r>
              <a:rPr sz="2600" spc="-125" dirty="0" err="1" smtClean="0">
                <a:solidFill>
                  <a:srgbClr val="FFC000"/>
                </a:solidFill>
                <a:latin typeface="Cambria"/>
                <a:cs typeface="Cambria"/>
              </a:rPr>
              <a:t>н</a:t>
            </a:r>
            <a:r>
              <a:rPr sz="2600" spc="30" dirty="0" err="1" smtClean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600" spc="45" dirty="0" err="1" smtClean="0">
                <a:solidFill>
                  <a:srgbClr val="FFC000"/>
                </a:solidFill>
                <a:latin typeface="Cambria"/>
                <a:cs typeface="Cambria"/>
              </a:rPr>
              <a:t>с</a:t>
            </a:r>
            <a:r>
              <a:rPr sz="2600" spc="-145" dirty="0" err="1" smtClean="0">
                <a:solidFill>
                  <a:srgbClr val="FFC000"/>
                </a:solidFill>
                <a:latin typeface="Cambria"/>
                <a:cs typeface="Cambria"/>
              </a:rPr>
              <a:t>т</a:t>
            </a:r>
            <a:r>
              <a:rPr sz="2600" spc="-155" dirty="0" err="1" smtClean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2600" spc="-20" dirty="0" smtClean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600" spc="-125" dirty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2600" spc="-195" dirty="0">
                <a:solidFill>
                  <a:srgbClr val="FFC000"/>
                </a:solidFill>
                <a:latin typeface="Cambria"/>
                <a:cs typeface="Cambria"/>
              </a:rPr>
              <a:t>л</a:t>
            </a:r>
            <a:r>
              <a:rPr sz="2600" spc="-155" dirty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2600" spc="-60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600" spc="-30" dirty="0">
                <a:solidFill>
                  <a:srgbClr val="FFC000"/>
                </a:solidFill>
                <a:latin typeface="Cambria"/>
                <a:cs typeface="Cambria"/>
              </a:rPr>
              <a:t>с</a:t>
            </a:r>
            <a:r>
              <a:rPr sz="2600" spc="30" dirty="0">
                <a:solidFill>
                  <a:srgbClr val="FFC000"/>
                </a:solidFill>
                <a:latin typeface="Cambria"/>
                <a:cs typeface="Cambria"/>
              </a:rPr>
              <a:t>оо</a:t>
            </a:r>
            <a:r>
              <a:rPr sz="2600" spc="0" dirty="0">
                <a:solidFill>
                  <a:srgbClr val="FFC000"/>
                </a:solidFill>
                <a:latin typeface="Cambria"/>
                <a:cs typeface="Cambria"/>
              </a:rPr>
              <a:t>б</a:t>
            </a:r>
            <a:r>
              <a:rPr sz="2600" spc="-65" dirty="0">
                <a:solidFill>
                  <a:srgbClr val="FFC000"/>
                </a:solidFill>
                <a:latin typeface="Cambria"/>
                <a:cs typeface="Cambria"/>
              </a:rPr>
              <a:t>щ</a:t>
            </a:r>
            <a:r>
              <a:rPr sz="2600" spc="-80" dirty="0">
                <a:solidFill>
                  <a:srgbClr val="FFC000"/>
                </a:solidFill>
                <a:latin typeface="Cambria"/>
                <a:cs typeface="Cambria"/>
              </a:rPr>
              <a:t>е</a:t>
            </a:r>
            <a:r>
              <a:rPr sz="2600" spc="45" dirty="0">
                <a:solidFill>
                  <a:srgbClr val="FFC00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FFC000"/>
                </a:solidFill>
                <a:latin typeface="Cambria"/>
                <a:cs typeface="Cambria"/>
              </a:rPr>
              <a:t>т</a:t>
            </a:r>
            <a:r>
              <a:rPr sz="2600" spc="-175" dirty="0">
                <a:solidFill>
                  <a:srgbClr val="FFC000"/>
                </a:solidFill>
                <a:latin typeface="Cambria"/>
                <a:cs typeface="Cambria"/>
              </a:rPr>
              <a:t>в</a:t>
            </a:r>
            <a:r>
              <a:rPr sz="2600" spc="-105" dirty="0">
                <a:solidFill>
                  <a:srgbClr val="FFC000"/>
                </a:solidFill>
                <a:latin typeface="Cambria"/>
                <a:cs typeface="Cambria"/>
              </a:rPr>
              <a:t>а</a:t>
            </a:r>
            <a:r>
              <a:rPr sz="2600" spc="-20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600" spc="605" dirty="0">
                <a:solidFill>
                  <a:srgbClr val="FFC000"/>
                </a:solidFill>
                <a:latin typeface="Cambria"/>
                <a:cs typeface="Cambria"/>
              </a:rPr>
              <a:t>ДО</a:t>
            </a:r>
            <a:r>
              <a:rPr sz="2600" spc="385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600" spc="55" dirty="0">
                <a:solidFill>
                  <a:srgbClr val="FFC000"/>
                </a:solidFill>
                <a:latin typeface="Cambria"/>
                <a:cs typeface="Cambria"/>
              </a:rPr>
              <a:t>;</a:t>
            </a:r>
            <a:endParaRPr sz="2600" dirty="0">
              <a:solidFill>
                <a:srgbClr val="FFC000"/>
              </a:solidFill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465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-30" dirty="0">
                <a:solidFill>
                  <a:srgbClr val="FFC000"/>
                </a:solidFill>
                <a:latin typeface="Cambria"/>
                <a:cs typeface="Cambria"/>
              </a:rPr>
              <a:t>с</a:t>
            </a:r>
            <a:r>
              <a:rPr sz="2600" spc="3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600" spc="-60" dirty="0">
                <a:solidFill>
                  <a:srgbClr val="FFC000"/>
                </a:solidFill>
                <a:latin typeface="Cambria"/>
                <a:cs typeface="Cambria"/>
              </a:rPr>
              <a:t>ц</a:t>
            </a:r>
            <a:r>
              <a:rPr sz="2600" spc="-125" dirty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2600" spc="3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600" spc="-140" dirty="0">
                <a:solidFill>
                  <a:srgbClr val="FFC000"/>
                </a:solidFill>
                <a:latin typeface="Cambria"/>
                <a:cs typeface="Cambria"/>
              </a:rPr>
              <a:t>к</a:t>
            </a:r>
            <a:r>
              <a:rPr sz="2600" spc="-55" dirty="0">
                <a:solidFill>
                  <a:srgbClr val="FFC000"/>
                </a:solidFill>
                <a:latin typeface="Cambria"/>
                <a:cs typeface="Cambria"/>
              </a:rPr>
              <a:t>у</a:t>
            </a:r>
            <a:r>
              <a:rPr sz="2600" spc="-195" dirty="0">
                <a:solidFill>
                  <a:srgbClr val="FFC000"/>
                </a:solidFill>
                <a:latin typeface="Cambria"/>
                <a:cs typeface="Cambria"/>
              </a:rPr>
              <a:t>л</a:t>
            </a:r>
            <a:r>
              <a:rPr sz="2600" spc="-225" dirty="0">
                <a:solidFill>
                  <a:srgbClr val="FFC000"/>
                </a:solidFill>
                <a:latin typeface="Cambria"/>
                <a:cs typeface="Cambria"/>
              </a:rPr>
              <a:t>ь</a:t>
            </a:r>
            <a:r>
              <a:rPr sz="2600" spc="-70" dirty="0">
                <a:solidFill>
                  <a:srgbClr val="FFC000"/>
                </a:solidFill>
                <a:latin typeface="Cambria"/>
                <a:cs typeface="Cambria"/>
              </a:rPr>
              <a:t>т</a:t>
            </a:r>
            <a:r>
              <a:rPr sz="2600" spc="-55" dirty="0">
                <a:solidFill>
                  <a:srgbClr val="FFC000"/>
                </a:solidFill>
                <a:latin typeface="Cambria"/>
                <a:cs typeface="Cambria"/>
              </a:rPr>
              <a:t>у</a:t>
            </a:r>
            <a:r>
              <a:rPr sz="2600" spc="-30" dirty="0">
                <a:solidFill>
                  <a:srgbClr val="FFC000"/>
                </a:solidFill>
                <a:latin typeface="Cambria"/>
                <a:cs typeface="Cambria"/>
              </a:rPr>
              <a:t>р</a:t>
            </a:r>
            <a:r>
              <a:rPr sz="2600" spc="-125" dirty="0">
                <a:solidFill>
                  <a:srgbClr val="FFC000"/>
                </a:solidFill>
                <a:latin typeface="Cambria"/>
                <a:cs typeface="Cambria"/>
              </a:rPr>
              <a:t>н</a:t>
            </a:r>
            <a:r>
              <a:rPr sz="2600" spc="-310" dirty="0">
                <a:solidFill>
                  <a:srgbClr val="FFC000"/>
                </a:solidFill>
                <a:latin typeface="Cambria"/>
                <a:cs typeface="Cambria"/>
              </a:rPr>
              <a:t>ы</a:t>
            </a:r>
            <a:r>
              <a:rPr sz="2600" spc="-155" dirty="0">
                <a:solidFill>
                  <a:srgbClr val="FFC000"/>
                </a:solidFill>
                <a:latin typeface="Cambria"/>
                <a:cs typeface="Cambria"/>
              </a:rPr>
              <a:t>й</a:t>
            </a:r>
            <a:r>
              <a:rPr sz="2600" spc="-20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600" spc="-215" dirty="0">
                <a:solidFill>
                  <a:srgbClr val="FFC000"/>
                </a:solidFill>
                <a:latin typeface="Cambria"/>
                <a:cs typeface="Cambria"/>
              </a:rPr>
              <a:t>к</a:t>
            </a:r>
            <a:r>
              <a:rPr sz="2600" spc="3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600" spc="-125" dirty="0">
                <a:solidFill>
                  <a:srgbClr val="FFC000"/>
                </a:solidFill>
                <a:latin typeface="Cambria"/>
                <a:cs typeface="Cambria"/>
              </a:rPr>
              <a:t>н</a:t>
            </a:r>
            <a:r>
              <a:rPr sz="2600" spc="-145" dirty="0">
                <a:solidFill>
                  <a:srgbClr val="FFC00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FFC000"/>
                </a:solidFill>
                <a:latin typeface="Cambria"/>
                <a:cs typeface="Cambria"/>
              </a:rPr>
              <a:t>е</a:t>
            </a:r>
            <a:r>
              <a:rPr sz="2600" spc="-215" dirty="0">
                <a:solidFill>
                  <a:srgbClr val="FFC000"/>
                </a:solidFill>
                <a:latin typeface="Cambria"/>
                <a:cs typeface="Cambria"/>
              </a:rPr>
              <a:t>к</a:t>
            </a:r>
            <a:r>
              <a:rPr sz="2600" spc="45" dirty="0">
                <a:solidFill>
                  <a:srgbClr val="FFC00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FFC000"/>
                </a:solidFill>
                <a:latin typeface="Cambria"/>
                <a:cs typeface="Cambria"/>
              </a:rPr>
              <a:t>т</a:t>
            </a:r>
            <a:r>
              <a:rPr sz="2600" spc="55" dirty="0">
                <a:solidFill>
                  <a:srgbClr val="FFC000"/>
                </a:solidFill>
                <a:latin typeface="Cambria"/>
                <a:cs typeface="Cambria"/>
              </a:rPr>
              <a:t>;</a:t>
            </a:r>
            <a:endParaRPr sz="2600" dirty="0">
              <a:solidFill>
                <a:srgbClr val="FFC000"/>
              </a:solidFill>
              <a:latin typeface="Cambria"/>
              <a:cs typeface="Cambria"/>
            </a:endParaRPr>
          </a:p>
          <a:p>
            <a:pPr marL="12700" marR="907415">
              <a:lnSpc>
                <a:spcPts val="2930"/>
              </a:lnSpc>
              <a:spcBef>
                <a:spcPts val="1785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35" dirty="0">
                <a:solidFill>
                  <a:srgbClr val="FFC000"/>
                </a:solidFill>
                <a:latin typeface="Cambria"/>
                <a:cs typeface="Cambria"/>
              </a:rPr>
              <a:t>д</a:t>
            </a:r>
            <a:r>
              <a:rPr sz="2600" spc="-80" dirty="0">
                <a:solidFill>
                  <a:srgbClr val="FFC000"/>
                </a:solidFill>
                <a:latin typeface="Cambria"/>
                <a:cs typeface="Cambria"/>
              </a:rPr>
              <a:t>е</a:t>
            </a:r>
            <a:r>
              <a:rPr sz="2600" spc="-190" dirty="0">
                <a:solidFill>
                  <a:srgbClr val="FFC000"/>
                </a:solidFill>
                <a:latin typeface="Cambria"/>
                <a:cs typeface="Cambria"/>
              </a:rPr>
              <a:t>я</a:t>
            </a:r>
            <a:r>
              <a:rPr sz="2600" spc="-145" dirty="0">
                <a:solidFill>
                  <a:srgbClr val="FFC00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FFC000"/>
                </a:solidFill>
                <a:latin typeface="Cambria"/>
                <a:cs typeface="Cambria"/>
              </a:rPr>
              <a:t>е</a:t>
            </a:r>
            <a:r>
              <a:rPr sz="2600" spc="-195" dirty="0">
                <a:solidFill>
                  <a:srgbClr val="FFC000"/>
                </a:solidFill>
                <a:latin typeface="Cambria"/>
                <a:cs typeface="Cambria"/>
              </a:rPr>
              <a:t>л</a:t>
            </a:r>
            <a:r>
              <a:rPr sz="2600" spc="-225" dirty="0">
                <a:solidFill>
                  <a:srgbClr val="FFC000"/>
                </a:solidFill>
                <a:latin typeface="Cambria"/>
                <a:cs typeface="Cambria"/>
              </a:rPr>
              <a:t>ь</a:t>
            </a:r>
            <a:r>
              <a:rPr sz="2600" spc="-125" dirty="0">
                <a:solidFill>
                  <a:srgbClr val="FFC000"/>
                </a:solidFill>
                <a:latin typeface="Cambria"/>
                <a:cs typeface="Cambria"/>
              </a:rPr>
              <a:t>н</a:t>
            </a:r>
            <a:r>
              <a:rPr sz="2600" spc="3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r>
              <a:rPr sz="2600" spc="45" dirty="0">
                <a:solidFill>
                  <a:srgbClr val="FFC00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FFC000"/>
                </a:solidFill>
                <a:latin typeface="Cambria"/>
                <a:cs typeface="Cambria"/>
              </a:rPr>
              <a:t>т</a:t>
            </a:r>
            <a:r>
              <a:rPr sz="2600" spc="-155" dirty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2600" spc="-20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600" spc="-155" dirty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2600" spc="-20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600" spc="-140" dirty="0">
                <a:solidFill>
                  <a:srgbClr val="FFC000"/>
                </a:solidFill>
                <a:latin typeface="Cambria"/>
                <a:cs typeface="Cambria"/>
              </a:rPr>
              <a:t>к</a:t>
            </a:r>
            <a:r>
              <a:rPr sz="2600" spc="-55" dirty="0">
                <a:solidFill>
                  <a:srgbClr val="FFC000"/>
                </a:solidFill>
                <a:latin typeface="Cambria"/>
                <a:cs typeface="Cambria"/>
              </a:rPr>
              <a:t>у</a:t>
            </a:r>
            <a:r>
              <a:rPr sz="2600" spc="-195" dirty="0">
                <a:solidFill>
                  <a:srgbClr val="FFC000"/>
                </a:solidFill>
                <a:latin typeface="Cambria"/>
                <a:cs typeface="Cambria"/>
              </a:rPr>
              <a:t>л</a:t>
            </a:r>
            <a:r>
              <a:rPr sz="2600" spc="-225" dirty="0">
                <a:solidFill>
                  <a:srgbClr val="FFC000"/>
                </a:solidFill>
                <a:latin typeface="Cambria"/>
                <a:cs typeface="Cambria"/>
              </a:rPr>
              <a:t>ь</a:t>
            </a:r>
            <a:r>
              <a:rPr sz="2600" spc="-70" dirty="0">
                <a:solidFill>
                  <a:srgbClr val="FFC000"/>
                </a:solidFill>
                <a:latin typeface="Cambria"/>
                <a:cs typeface="Cambria"/>
              </a:rPr>
              <a:t>т</a:t>
            </a:r>
            <a:r>
              <a:rPr sz="2600" spc="-55" dirty="0">
                <a:solidFill>
                  <a:srgbClr val="FFC000"/>
                </a:solidFill>
                <a:latin typeface="Cambria"/>
                <a:cs typeface="Cambria"/>
              </a:rPr>
              <a:t>у</a:t>
            </a:r>
            <a:r>
              <a:rPr sz="2600" spc="-30" dirty="0">
                <a:solidFill>
                  <a:srgbClr val="FFC000"/>
                </a:solidFill>
                <a:latin typeface="Cambria"/>
                <a:cs typeface="Cambria"/>
              </a:rPr>
              <a:t>р</a:t>
            </a:r>
            <a:r>
              <a:rPr sz="2600" spc="-125" dirty="0">
                <a:solidFill>
                  <a:srgbClr val="FFC000"/>
                </a:solidFill>
                <a:latin typeface="Cambria"/>
                <a:cs typeface="Cambria"/>
              </a:rPr>
              <a:t>н</a:t>
            </a:r>
            <a:r>
              <a:rPr sz="2600" spc="-310" dirty="0">
                <a:solidFill>
                  <a:srgbClr val="FFC000"/>
                </a:solidFill>
                <a:latin typeface="Cambria"/>
                <a:cs typeface="Cambria"/>
              </a:rPr>
              <a:t>ы</a:t>
            </a:r>
            <a:r>
              <a:rPr sz="2600" spc="-90" dirty="0">
                <a:solidFill>
                  <a:srgbClr val="FFC000"/>
                </a:solidFill>
                <a:latin typeface="Cambria"/>
                <a:cs typeface="Cambria"/>
              </a:rPr>
              <a:t>е</a:t>
            </a:r>
            <a:r>
              <a:rPr sz="2600" spc="-40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600" spc="-135" dirty="0">
                <a:solidFill>
                  <a:srgbClr val="FFC000"/>
                </a:solidFill>
                <a:latin typeface="Cambria"/>
                <a:cs typeface="Cambria"/>
              </a:rPr>
              <a:t>п</a:t>
            </a:r>
            <a:r>
              <a:rPr sz="2600" spc="-30" dirty="0">
                <a:solidFill>
                  <a:srgbClr val="FFC000"/>
                </a:solidFill>
                <a:latin typeface="Cambria"/>
                <a:cs typeface="Cambria"/>
              </a:rPr>
              <a:t>р</a:t>
            </a:r>
            <a:r>
              <a:rPr sz="2600" spc="-80" dirty="0">
                <a:solidFill>
                  <a:srgbClr val="FFC000"/>
                </a:solidFill>
                <a:latin typeface="Cambria"/>
                <a:cs typeface="Cambria"/>
              </a:rPr>
              <a:t>а</a:t>
            </a:r>
            <a:r>
              <a:rPr sz="2600" spc="-140" dirty="0">
                <a:solidFill>
                  <a:srgbClr val="FFC000"/>
                </a:solidFill>
                <a:latin typeface="Cambria"/>
                <a:cs typeface="Cambria"/>
              </a:rPr>
              <a:t>к</a:t>
            </a:r>
            <a:r>
              <a:rPr sz="2600" spc="-145" dirty="0">
                <a:solidFill>
                  <a:srgbClr val="FFC000"/>
                </a:solidFill>
                <a:latin typeface="Cambria"/>
                <a:cs typeface="Cambria"/>
              </a:rPr>
              <a:t>т</a:t>
            </a:r>
            <a:r>
              <a:rPr sz="2600" spc="-125" dirty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2600" spc="-215" dirty="0">
                <a:solidFill>
                  <a:srgbClr val="FFC000"/>
                </a:solidFill>
                <a:latin typeface="Cambria"/>
                <a:cs typeface="Cambria"/>
              </a:rPr>
              <a:t>к</a:t>
            </a:r>
            <a:r>
              <a:rPr sz="2600" spc="-155" dirty="0">
                <a:solidFill>
                  <a:srgbClr val="FFC000"/>
                </a:solidFill>
                <a:latin typeface="Cambria"/>
                <a:cs typeface="Cambria"/>
              </a:rPr>
              <a:t>и</a:t>
            </a:r>
            <a:r>
              <a:rPr sz="2600" spc="-20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600" spc="-195" dirty="0">
                <a:solidFill>
                  <a:srgbClr val="FFC000"/>
                </a:solidFill>
                <a:latin typeface="Cambria"/>
                <a:cs typeface="Cambria"/>
              </a:rPr>
              <a:t>в</a:t>
            </a:r>
            <a:r>
              <a:rPr sz="2600" spc="-25" dirty="0">
                <a:solidFill>
                  <a:srgbClr val="FFC000"/>
                </a:solidFill>
                <a:latin typeface="Cambria"/>
                <a:cs typeface="Cambria"/>
              </a:rPr>
              <a:t> </a:t>
            </a:r>
            <a:r>
              <a:rPr sz="2600" spc="605" dirty="0">
                <a:solidFill>
                  <a:srgbClr val="FFC000"/>
                </a:solidFill>
                <a:latin typeface="Cambria"/>
                <a:cs typeface="Cambria"/>
              </a:rPr>
              <a:t>ДО</a:t>
            </a:r>
            <a:r>
              <a:rPr sz="2600" spc="420" dirty="0">
                <a:solidFill>
                  <a:srgbClr val="FFC000"/>
                </a:solidFill>
                <a:latin typeface="Cambria"/>
                <a:cs typeface="Cambria"/>
              </a:rPr>
              <a:t>О</a:t>
            </a:r>
            <a:endParaRPr sz="2600" dirty="0">
              <a:solidFill>
                <a:srgbClr val="FFC0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5524499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/>
              <a:t>д</a:t>
            </a:r>
            <a:r>
              <a:rPr spc="-140" dirty="0" err="1"/>
              <a:t>е</a:t>
            </a:r>
            <a:r>
              <a:rPr spc="-55" dirty="0" err="1"/>
              <a:t>т</a:t>
            </a:r>
            <a:r>
              <a:rPr spc="-25" dirty="0" err="1"/>
              <a:t>с</a:t>
            </a:r>
            <a:r>
              <a:rPr spc="-195" dirty="0" err="1"/>
              <a:t>к</a:t>
            </a:r>
            <a:r>
              <a:rPr spc="-114" dirty="0" err="1"/>
              <a:t>и</a:t>
            </a:r>
            <a:r>
              <a:rPr spc="-140" dirty="0" err="1"/>
              <a:t>й</a:t>
            </a:r>
            <a:r>
              <a:rPr spc="-30" dirty="0"/>
              <a:t> </a:t>
            </a:r>
            <a:r>
              <a:rPr spc="-25" dirty="0" err="1" smtClean="0"/>
              <a:t>с</a:t>
            </a:r>
            <a:r>
              <a:rPr spc="-155" dirty="0" err="1" smtClean="0"/>
              <a:t>а</a:t>
            </a:r>
            <a:r>
              <a:rPr spc="-35" dirty="0" err="1" smtClean="0"/>
              <a:t>д</a:t>
            </a:r>
            <a:r>
              <a:rPr lang="ru-RU" spc="-35" dirty="0" smtClean="0"/>
              <a:t>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6781800" y="6287545"/>
            <a:ext cx="281940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9800" y="368673"/>
            <a:ext cx="5125720" cy="2025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250"/>
              </a:lnSpc>
            </a:pPr>
            <a:r>
              <a:rPr sz="5250" b="1" spc="-35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У</a:t>
            </a:r>
            <a:r>
              <a:rPr sz="5250" b="1" spc="-44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к</a:t>
            </a:r>
            <a:r>
              <a:rPr sz="5250" b="1" spc="-37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л</a:t>
            </a:r>
            <a:r>
              <a:rPr sz="5250" b="1" spc="-35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а</a:t>
            </a:r>
            <a:r>
              <a:rPr sz="5250" b="1" spc="-9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д</a:t>
            </a:r>
            <a:r>
              <a:rPr sz="5250" b="1" spc="-3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sz="5250" b="1" spc="-22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5250" b="1" spc="-15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б</a:t>
            </a:r>
            <a:r>
              <a:rPr sz="5250" b="1" spc="-16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р</a:t>
            </a:r>
            <a:r>
              <a:rPr sz="5250" b="1" spc="-35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а</a:t>
            </a:r>
            <a:r>
              <a:rPr sz="5250" b="1" spc="-27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з</a:t>
            </a:r>
            <a:r>
              <a:rPr sz="5250" b="1" spc="-22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5250" b="1" spc="-39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в</a:t>
            </a:r>
            <a:r>
              <a:rPr sz="5250" b="1" spc="-35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а</a:t>
            </a:r>
            <a:r>
              <a:rPr sz="5250" b="1" spc="-13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т</a:t>
            </a:r>
            <a:r>
              <a:rPr sz="5250" b="1" spc="-32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е</a:t>
            </a:r>
            <a:r>
              <a:rPr sz="5250" b="1" spc="-37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л</a:t>
            </a:r>
            <a:r>
              <a:rPr sz="5250" b="1" spc="-459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ь</a:t>
            </a:r>
            <a:r>
              <a:rPr sz="5250" b="1" spc="-33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н</a:t>
            </a:r>
            <a:r>
              <a:rPr sz="5250" b="1" spc="-22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5250" b="1" spc="-36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й</a:t>
            </a:r>
            <a:r>
              <a:rPr sz="5250" b="1" spc="-1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sz="5250" b="1" spc="-22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5250" b="1" spc="-16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р</a:t>
            </a:r>
            <a:r>
              <a:rPr sz="5250" b="1" spc="-31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г</a:t>
            </a:r>
            <a:r>
              <a:rPr sz="5250" b="1" spc="-35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а</a:t>
            </a:r>
            <a:r>
              <a:rPr sz="5250" b="1" spc="-33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н</a:t>
            </a:r>
            <a:r>
              <a:rPr sz="5250" b="1" spc="-40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и</a:t>
            </a:r>
            <a:r>
              <a:rPr sz="5250" b="1" spc="-27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з</a:t>
            </a:r>
            <a:r>
              <a:rPr sz="5250" b="1" spc="-35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а</a:t>
            </a:r>
            <a:r>
              <a:rPr sz="5250" b="1" spc="-15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ц</a:t>
            </a:r>
            <a:r>
              <a:rPr sz="5250" b="1" spc="-40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и</a:t>
            </a:r>
            <a:r>
              <a:rPr sz="5250" b="1" spc="-36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и</a:t>
            </a:r>
            <a:endParaRPr sz="5250" dirty="0">
              <a:solidFill>
                <a:schemeClr val="accent6">
                  <a:lumMod val="50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93931" y="368673"/>
            <a:ext cx="4860925" cy="5796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8590" algn="ctr">
              <a:lnSpc>
                <a:spcPts val="2930"/>
              </a:lnSpc>
            </a:pPr>
            <a:r>
              <a:rPr sz="3200" spc="22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Э</a:t>
            </a:r>
            <a:r>
              <a:rPr sz="3200" spc="-14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т</a:t>
            </a:r>
            <a:r>
              <a:rPr sz="320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3200" spc="-1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sz="3200" spc="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3200" spc="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б</a:t>
            </a:r>
            <a:r>
              <a:rPr sz="3200" spc="-6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щ</a:t>
            </a:r>
            <a:r>
              <a:rPr sz="3200" spc="-8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е</a:t>
            </a:r>
            <a:r>
              <a:rPr sz="3200" spc="4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с</a:t>
            </a:r>
            <a:r>
              <a:rPr sz="3200" spc="-14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т</a:t>
            </a:r>
            <a:r>
              <a:rPr sz="3200" spc="-17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в</a:t>
            </a:r>
            <a:r>
              <a:rPr sz="3200" spc="-8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е</a:t>
            </a:r>
            <a:r>
              <a:rPr sz="3200" spc="-12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нн</a:t>
            </a:r>
            <a:r>
              <a:rPr sz="3200" spc="-31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ы</a:t>
            </a:r>
            <a:r>
              <a:rPr sz="3200" spc="-15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й</a:t>
            </a:r>
            <a:r>
              <a:rPr sz="3200" spc="-2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sz="3200" spc="3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д</a:t>
            </a:r>
            <a:r>
              <a:rPr sz="3200" spc="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3200" spc="-12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г</a:t>
            </a:r>
            <a:r>
              <a:rPr sz="3200" spc="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3200" spc="-17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в</a:t>
            </a:r>
            <a:r>
              <a:rPr sz="3200" spc="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3200" spc="-4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р</a:t>
            </a:r>
            <a:r>
              <a:rPr sz="3200" spc="-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sz="3200" spc="-17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в</a:t>
            </a:r>
            <a:r>
              <a:rPr sz="3200" spc="-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с</a:t>
            </a:r>
            <a:r>
              <a:rPr sz="3200" spc="-8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е</a:t>
            </a:r>
            <a:r>
              <a:rPr sz="3200" spc="-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х</a:t>
            </a:r>
            <a:r>
              <a:rPr sz="3200" spc="-1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sz="3200" spc="2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у</a:t>
            </a:r>
            <a:r>
              <a:rPr sz="3200" spc="-19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ч</a:t>
            </a:r>
            <a:r>
              <a:rPr sz="3200" spc="-8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а</a:t>
            </a:r>
            <a:r>
              <a:rPr sz="3200" spc="4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с</a:t>
            </a:r>
            <a:r>
              <a:rPr sz="3200" spc="-14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т</a:t>
            </a:r>
            <a:r>
              <a:rPr sz="3200" spc="-12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ни</a:t>
            </a:r>
            <a:r>
              <a:rPr sz="3200" spc="-21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к</a:t>
            </a:r>
            <a:r>
              <a:rPr sz="3200" spc="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3200" spc="-19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в</a:t>
            </a:r>
            <a:r>
              <a:rPr sz="3200" spc="-2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sz="3200" spc="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3200" spc="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б</a:t>
            </a:r>
            <a:r>
              <a:rPr sz="3200" spc="-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р</a:t>
            </a:r>
            <a:r>
              <a:rPr sz="3200" spc="-8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а</a:t>
            </a:r>
            <a:r>
              <a:rPr sz="3200" spc="-15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з</a:t>
            </a:r>
            <a:r>
              <a:rPr sz="3200" spc="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3200" spc="-17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в</a:t>
            </a:r>
            <a:r>
              <a:rPr sz="3200" spc="-8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а</a:t>
            </a:r>
            <a:r>
              <a:rPr sz="3200" spc="-14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т</a:t>
            </a:r>
            <a:r>
              <a:rPr sz="3200" spc="-8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е</a:t>
            </a:r>
            <a:r>
              <a:rPr sz="3200" spc="-19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л</a:t>
            </a:r>
            <a:r>
              <a:rPr sz="3200" spc="-22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ь</a:t>
            </a:r>
            <a:r>
              <a:rPr sz="3200" spc="-12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н</a:t>
            </a:r>
            <a:r>
              <a:rPr sz="3200" spc="-31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ы</a:t>
            </a:r>
            <a:r>
              <a:rPr sz="3200" spc="-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х</a:t>
            </a:r>
            <a:r>
              <a:rPr sz="3200" spc="-1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sz="3200" spc="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3200" spc="-14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т</a:t>
            </a:r>
            <a:r>
              <a:rPr sz="3200" spc="-12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н</a:t>
            </a:r>
            <a:r>
              <a:rPr sz="3200" spc="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3200" spc="-15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ш</a:t>
            </a:r>
            <a:r>
              <a:rPr sz="3200" spc="-8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е</a:t>
            </a:r>
            <a:r>
              <a:rPr sz="3200" spc="-12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ни</a:t>
            </a:r>
            <a:r>
              <a:rPr sz="3200" spc="-20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й</a:t>
            </a:r>
            <a:r>
              <a:rPr sz="3200" spc="15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,</a:t>
            </a:r>
            <a:r>
              <a:rPr sz="3200" spc="-6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sz="3200" spc="-21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к</a:t>
            </a:r>
            <a:r>
              <a:rPr sz="3200" spc="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3200" spc="-14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т</a:t>
            </a:r>
            <a:r>
              <a:rPr sz="3200" spc="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3200" spc="-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р</a:t>
            </a:r>
            <a:r>
              <a:rPr sz="3200" spc="-31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ы</a:t>
            </a:r>
            <a:r>
              <a:rPr sz="3200" spc="-15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й</a:t>
            </a:r>
            <a:r>
              <a:rPr sz="3200" spc="-2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sz="3200" spc="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3200" spc="-12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н</a:t>
            </a:r>
            <a:r>
              <a:rPr sz="3200" spc="-15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и</a:t>
            </a:r>
            <a:r>
              <a:rPr sz="3200" spc="-6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sz="3200" spc="-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р</a:t>
            </a:r>
            <a:r>
              <a:rPr sz="3200" spc="-8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а</a:t>
            </a:r>
            <a:r>
              <a:rPr sz="3200" spc="-15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з</a:t>
            </a:r>
            <a:r>
              <a:rPr sz="3200" spc="3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д</a:t>
            </a:r>
            <a:r>
              <a:rPr sz="3200" spc="-8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е</a:t>
            </a:r>
            <a:r>
              <a:rPr sz="3200" spc="-19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л</a:t>
            </a:r>
            <a:r>
              <a:rPr sz="3200" spc="-19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я</a:t>
            </a:r>
            <a:r>
              <a:rPr sz="3200" spc="-5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ю</a:t>
            </a:r>
            <a:r>
              <a:rPr sz="3200" spc="-12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т</a:t>
            </a:r>
            <a:r>
              <a:rPr sz="3200" spc="-7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sz="3200" spc="-15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и</a:t>
            </a:r>
            <a:r>
              <a:rPr sz="3200" spc="-2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sz="3200" spc="-21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к</a:t>
            </a:r>
            <a:r>
              <a:rPr sz="3200" spc="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3200" spc="-14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т</a:t>
            </a:r>
            <a:r>
              <a:rPr sz="3200" spc="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3200" spc="-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р</a:t>
            </a:r>
            <a:r>
              <a:rPr sz="3200" spc="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</a:t>
            </a:r>
            <a:r>
              <a:rPr sz="3200" spc="-12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г</a:t>
            </a:r>
            <a:r>
              <a:rPr sz="320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о </a:t>
            </a:r>
            <a:r>
              <a:rPr sz="3200" spc="-13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п</a:t>
            </a:r>
            <a:r>
              <a:rPr sz="3200" spc="-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р</a:t>
            </a:r>
            <a:r>
              <a:rPr sz="3200" spc="-12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и</a:t>
            </a:r>
            <a:r>
              <a:rPr sz="3200" spc="3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д</a:t>
            </a:r>
            <a:r>
              <a:rPr sz="3200" spc="-8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е</a:t>
            </a:r>
            <a:r>
              <a:rPr sz="3200" spc="-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р</a:t>
            </a:r>
            <a:r>
              <a:rPr sz="3200" spc="-8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ж</a:t>
            </a:r>
            <a:r>
              <a:rPr sz="3200" spc="-12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и</a:t>
            </a:r>
            <a:r>
              <a:rPr sz="3200" spc="-17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в</a:t>
            </a:r>
            <a:r>
              <a:rPr sz="3200" spc="-8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а</a:t>
            </a:r>
            <a:r>
              <a:rPr sz="3200" spc="-5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ю</a:t>
            </a:r>
            <a:r>
              <a:rPr sz="3200" spc="-145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т</a:t>
            </a:r>
            <a:r>
              <a:rPr sz="3200" spc="-3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с</a:t>
            </a:r>
            <a:r>
              <a:rPr sz="3200" spc="-19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я</a:t>
            </a:r>
            <a:r>
              <a:rPr sz="3200" spc="140" dirty="0">
                <a:solidFill>
                  <a:schemeClr val="accent6">
                    <a:lumMod val="50000"/>
                  </a:schemeClr>
                </a:solidFill>
                <a:latin typeface="Cambria"/>
                <a:cs typeface="Cambria"/>
              </a:rPr>
              <a:t>.</a:t>
            </a:r>
            <a:endParaRPr sz="3200" dirty="0">
              <a:solidFill>
                <a:schemeClr val="accent6">
                  <a:lumMod val="50000"/>
                </a:schemeClr>
              </a:solidFill>
              <a:latin typeface="Cambria"/>
              <a:cs typeface="Cambria"/>
            </a:endParaRPr>
          </a:p>
          <a:p>
            <a:pPr marL="12700" marR="5080" algn="ctr">
              <a:lnSpc>
                <a:spcPts val="2920"/>
              </a:lnSpc>
              <a:spcBef>
                <a:spcPts val="1725"/>
              </a:spcBef>
            </a:pPr>
            <a:r>
              <a:rPr sz="2600" spc="-220" dirty="0">
                <a:latin typeface="Cambria"/>
                <a:cs typeface="Cambria"/>
              </a:rPr>
              <a:t>У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dirty="0">
                <a:latin typeface="Cambria"/>
                <a:cs typeface="Cambria"/>
              </a:rPr>
              <a:t>д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605" dirty="0">
                <a:latin typeface="Cambria"/>
                <a:cs typeface="Cambria"/>
              </a:rPr>
              <a:t>ДО</a:t>
            </a:r>
            <a:r>
              <a:rPr sz="2600" spc="420" dirty="0">
                <a:latin typeface="Cambria"/>
                <a:cs typeface="Cambria"/>
              </a:rPr>
              <a:t>О</a:t>
            </a:r>
            <a:r>
              <a:rPr sz="2600" spc="-85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же</a:t>
            </a:r>
            <a:r>
              <a:rPr sz="2600" spc="-155" dirty="0">
                <a:latin typeface="Cambria"/>
                <a:cs typeface="Cambria"/>
              </a:rPr>
              <a:t>н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50" dirty="0">
                <a:latin typeface="Cambria"/>
                <a:cs typeface="Cambria"/>
              </a:rPr>
              <a:t> 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310" dirty="0">
                <a:latin typeface="Cambria"/>
                <a:cs typeface="Cambria"/>
              </a:rPr>
              <a:t>ы</a:t>
            </a:r>
            <a:r>
              <a:rPr sz="2600" spc="-90" dirty="0">
                <a:latin typeface="Cambria"/>
                <a:cs typeface="Cambria"/>
              </a:rPr>
              <a:t>е</a:t>
            </a:r>
            <a:r>
              <a:rPr sz="2600" spc="-35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310" dirty="0">
                <a:latin typeface="Cambria"/>
                <a:cs typeface="Cambria"/>
              </a:rPr>
              <a:t>ы</a:t>
            </a:r>
            <a:r>
              <a:rPr sz="2600" spc="-90" dirty="0">
                <a:latin typeface="Cambria"/>
                <a:cs typeface="Cambria"/>
              </a:rPr>
              <a:t>е</a:t>
            </a:r>
            <a:r>
              <a:rPr sz="2600" spc="-35" dirty="0">
                <a:latin typeface="Cambria"/>
                <a:cs typeface="Cambria"/>
              </a:rPr>
              <a:t> 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00" dirty="0">
                <a:latin typeface="Cambria"/>
                <a:cs typeface="Cambria"/>
              </a:rPr>
              <a:t>и</a:t>
            </a:r>
            <a:r>
              <a:rPr sz="2600" spc="150" dirty="0">
                <a:latin typeface="Cambria"/>
                <a:cs typeface="Cambria"/>
              </a:rPr>
              <a:t>,</a:t>
            </a:r>
            <a:r>
              <a:rPr sz="2600" spc="16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жа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15" dirty="0">
                <a:latin typeface="Cambria"/>
                <a:cs typeface="Cambria"/>
              </a:rPr>
              <a:t>ь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ги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dirty="0">
                <a:latin typeface="Cambria"/>
                <a:cs typeface="Cambria"/>
              </a:rPr>
              <a:t>о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150" dirty="0">
                <a:latin typeface="Cambria"/>
                <a:cs typeface="Cambria"/>
              </a:rPr>
              <a:t>,</a:t>
            </a:r>
            <a:r>
              <a:rPr sz="2600" spc="-65" dirty="0">
                <a:latin typeface="Cambria"/>
                <a:cs typeface="Cambria"/>
              </a:rPr>
              <a:t> 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15" dirty="0">
                <a:latin typeface="Cambria"/>
                <a:cs typeface="Cambria"/>
              </a:rPr>
              <a:t>ь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-140" dirty="0">
                <a:latin typeface="Cambria"/>
                <a:cs typeface="Cambria"/>
              </a:rPr>
              <a:t>к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70" dirty="0">
                <a:latin typeface="Cambria"/>
                <a:cs typeface="Cambria"/>
              </a:rPr>
              <a:t>т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25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25" dirty="0">
                <a:latin typeface="Cambria"/>
                <a:cs typeface="Cambria"/>
              </a:rPr>
              <a:t>нни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150" dirty="0">
                <a:latin typeface="Cambria"/>
                <a:cs typeface="Cambria"/>
              </a:rPr>
              <a:t>,</a:t>
            </a:r>
            <a:r>
              <a:rPr sz="2600" spc="16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200" dirty="0">
                <a:latin typeface="Cambria"/>
                <a:cs typeface="Cambria"/>
              </a:rPr>
              <a:t>й</a:t>
            </a:r>
            <a:r>
              <a:rPr sz="2600" spc="150" dirty="0">
                <a:latin typeface="Cambria"/>
                <a:cs typeface="Cambria"/>
              </a:rPr>
              <a:t>,</a:t>
            </a:r>
            <a:r>
              <a:rPr sz="2600" spc="-65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95" dirty="0">
                <a:latin typeface="Cambria"/>
                <a:cs typeface="Cambria"/>
              </a:rPr>
              <a:t>в</a:t>
            </a:r>
            <a:r>
              <a:rPr sz="2600" spc="-25" dirty="0">
                <a:latin typeface="Cambria"/>
                <a:cs typeface="Cambria"/>
              </a:rPr>
              <a:t> </a:t>
            </a:r>
            <a:r>
              <a:rPr sz="2600" spc="-155" dirty="0">
                <a:latin typeface="Cambria"/>
                <a:cs typeface="Cambria"/>
              </a:rPr>
              <a:t>и</a:t>
            </a:r>
            <a:endParaRPr sz="2600" dirty="0">
              <a:latin typeface="Cambria"/>
              <a:cs typeface="Cambria"/>
            </a:endParaRPr>
          </a:p>
          <a:p>
            <a:pPr marL="12700" marR="913765" algn="ctr">
              <a:lnSpc>
                <a:spcPts val="2930"/>
              </a:lnSpc>
            </a:pP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125" dirty="0">
                <a:latin typeface="Cambria"/>
                <a:cs typeface="Cambria"/>
              </a:rPr>
              <a:t>ги</a:t>
            </a:r>
            <a:r>
              <a:rPr sz="2600" spc="-30" dirty="0">
                <a:latin typeface="Cambria"/>
                <a:cs typeface="Cambria"/>
              </a:rPr>
              <a:t>х</a:t>
            </a:r>
            <a:r>
              <a:rPr sz="2600" spc="-1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95" dirty="0">
                <a:latin typeface="Cambria"/>
                <a:cs typeface="Cambria"/>
              </a:rPr>
              <a:t>в</a:t>
            </a:r>
            <a:r>
              <a:rPr sz="2600" spc="-25" dirty="0">
                <a:latin typeface="Cambria"/>
                <a:cs typeface="Cambria"/>
              </a:rPr>
              <a:t> </a:t>
            </a:r>
            <a:r>
              <a:rPr sz="2600" spc="605" dirty="0">
                <a:latin typeface="Cambria"/>
                <a:cs typeface="Cambria"/>
              </a:rPr>
              <a:t>ДО</a:t>
            </a:r>
            <a:r>
              <a:rPr sz="2600" spc="235" dirty="0">
                <a:latin typeface="Cambria"/>
                <a:cs typeface="Cambria"/>
              </a:rPr>
              <a:t>О</a:t>
            </a:r>
            <a:r>
              <a:rPr sz="2600" spc="150" dirty="0">
                <a:latin typeface="Cambria"/>
                <a:cs typeface="Cambria"/>
              </a:rPr>
              <a:t>,</a:t>
            </a:r>
            <a:r>
              <a:rPr sz="2600" spc="165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310" dirty="0">
                <a:latin typeface="Cambria"/>
                <a:cs typeface="Cambria"/>
              </a:rPr>
              <a:t>ы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15" dirty="0">
                <a:latin typeface="Cambria"/>
                <a:cs typeface="Cambria"/>
              </a:rPr>
              <a:t>ь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160" dirty="0">
                <a:latin typeface="Cambria"/>
                <a:cs typeface="Cambria"/>
              </a:rPr>
              <a:t>Р</a:t>
            </a:r>
            <a:r>
              <a:rPr sz="2600" spc="225" dirty="0">
                <a:latin typeface="Cambria"/>
                <a:cs typeface="Cambria"/>
              </a:rPr>
              <a:t>П</a:t>
            </a:r>
            <a:r>
              <a:rPr sz="2600" spc="-245" dirty="0">
                <a:latin typeface="Cambria"/>
                <a:cs typeface="Cambria"/>
              </a:rPr>
              <a:t> </a:t>
            </a:r>
            <a:r>
              <a:rPr sz="2600" spc="475" dirty="0">
                <a:latin typeface="Cambria"/>
                <a:cs typeface="Cambria"/>
              </a:rPr>
              <a:t>П</a:t>
            </a:r>
            <a:r>
              <a:rPr sz="2600" spc="245" dirty="0">
                <a:latin typeface="Cambria"/>
                <a:cs typeface="Cambria"/>
              </a:rPr>
              <a:t>С</a:t>
            </a:r>
            <a:r>
              <a:rPr sz="2600" spc="-40" dirty="0">
                <a:latin typeface="Cambria"/>
                <a:cs typeface="Cambria"/>
              </a:rPr>
              <a:t> 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40" dirty="0">
                <a:latin typeface="Cambria"/>
                <a:cs typeface="Cambria"/>
              </a:rPr>
              <a:t>к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70" dirty="0">
                <a:latin typeface="Cambria"/>
                <a:cs typeface="Cambria"/>
              </a:rPr>
              <a:t>т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310" dirty="0">
                <a:latin typeface="Cambria"/>
                <a:cs typeface="Cambria"/>
              </a:rPr>
              <a:t>ы</a:t>
            </a:r>
            <a:r>
              <a:rPr sz="2600" spc="-155" dirty="0">
                <a:latin typeface="Cambria"/>
                <a:cs typeface="Cambria"/>
              </a:rPr>
              <a:t>й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20" dirty="0">
                <a:latin typeface="Cambria"/>
                <a:cs typeface="Cambria"/>
              </a:rPr>
              <a:t>т</a:t>
            </a:r>
            <a:endParaRPr sz="26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5524499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/>
              <a:t>д</a:t>
            </a:r>
            <a:r>
              <a:rPr spc="-140" dirty="0" err="1"/>
              <a:t>е</a:t>
            </a:r>
            <a:r>
              <a:rPr spc="-55" dirty="0" err="1"/>
              <a:t>т</a:t>
            </a:r>
            <a:r>
              <a:rPr spc="-25" dirty="0" err="1"/>
              <a:t>с</a:t>
            </a:r>
            <a:r>
              <a:rPr spc="-195" dirty="0" err="1"/>
              <a:t>к</a:t>
            </a:r>
            <a:r>
              <a:rPr spc="-114" dirty="0" err="1"/>
              <a:t>и</a:t>
            </a:r>
            <a:r>
              <a:rPr spc="-140" dirty="0" err="1"/>
              <a:t>й</a:t>
            </a:r>
            <a:r>
              <a:rPr spc="-30" dirty="0"/>
              <a:t> </a:t>
            </a:r>
            <a:r>
              <a:rPr spc="-25" dirty="0" err="1" smtClean="0"/>
              <a:t>с</a:t>
            </a:r>
            <a:r>
              <a:rPr spc="-155" dirty="0" err="1" smtClean="0"/>
              <a:t>а</a:t>
            </a:r>
            <a:r>
              <a:rPr spc="-35" dirty="0" err="1" smtClean="0"/>
              <a:t>д</a:t>
            </a:r>
            <a:r>
              <a:rPr lang="ru-RU" spc="-35" dirty="0" smtClean="0"/>
              <a:t>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7391400" y="6287545"/>
            <a:ext cx="327660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9800" y="368676"/>
            <a:ext cx="4991735" cy="135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250"/>
              </a:lnSpc>
            </a:pPr>
            <a:r>
              <a:rPr sz="5250" b="1" spc="-200" dirty="0">
                <a:solidFill>
                  <a:srgbClr val="00B0F0"/>
                </a:solidFill>
                <a:latin typeface="Cambria"/>
                <a:cs typeface="Cambria"/>
              </a:rPr>
              <a:t>В</a:t>
            </a:r>
            <a:r>
              <a:rPr sz="5250" b="1" spc="-22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5250" b="1" spc="-165" dirty="0">
                <a:solidFill>
                  <a:srgbClr val="00B0F0"/>
                </a:solidFill>
                <a:latin typeface="Cambria"/>
                <a:cs typeface="Cambria"/>
              </a:rPr>
              <a:t>с</a:t>
            </a:r>
            <a:r>
              <a:rPr sz="5250" b="1" spc="-260" dirty="0">
                <a:solidFill>
                  <a:srgbClr val="00B0F0"/>
                </a:solidFill>
                <a:latin typeface="Cambria"/>
                <a:cs typeface="Cambria"/>
              </a:rPr>
              <a:t>п</a:t>
            </a:r>
            <a:r>
              <a:rPr sz="5250" b="1" spc="-400" dirty="0">
                <a:solidFill>
                  <a:srgbClr val="00B0F0"/>
                </a:solidFill>
                <a:latin typeface="Cambria"/>
                <a:cs typeface="Cambria"/>
              </a:rPr>
              <a:t>и</a:t>
            </a:r>
            <a:r>
              <a:rPr sz="5250" b="1" spc="-60" dirty="0">
                <a:solidFill>
                  <a:srgbClr val="00B0F0"/>
                </a:solidFill>
                <a:latin typeface="Cambria"/>
                <a:cs typeface="Cambria"/>
              </a:rPr>
              <a:t>т</a:t>
            </a:r>
            <a:r>
              <a:rPr sz="5250" b="1" spc="-710" dirty="0">
                <a:solidFill>
                  <a:srgbClr val="00B0F0"/>
                </a:solidFill>
                <a:latin typeface="Cambria"/>
                <a:cs typeface="Cambria"/>
              </a:rPr>
              <a:t>ы</a:t>
            </a:r>
            <a:r>
              <a:rPr sz="5250" b="1" spc="-395" dirty="0">
                <a:solidFill>
                  <a:srgbClr val="00B0F0"/>
                </a:solidFill>
                <a:latin typeface="Cambria"/>
                <a:cs typeface="Cambria"/>
              </a:rPr>
              <a:t>в</a:t>
            </a:r>
            <a:r>
              <a:rPr sz="5250" b="1" spc="-35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5250" b="1" spc="-145" dirty="0">
                <a:solidFill>
                  <a:srgbClr val="00B0F0"/>
                </a:solidFill>
                <a:latin typeface="Cambria"/>
                <a:cs typeface="Cambria"/>
              </a:rPr>
              <a:t>ю</a:t>
            </a:r>
            <a:r>
              <a:rPr sz="5250" b="1" spc="-190" dirty="0">
                <a:solidFill>
                  <a:srgbClr val="00B0F0"/>
                </a:solidFill>
                <a:latin typeface="Cambria"/>
                <a:cs typeface="Cambria"/>
              </a:rPr>
              <a:t>щ</a:t>
            </a:r>
            <a:r>
              <a:rPr sz="5250" b="1" spc="-35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5250" b="1" spc="-365" dirty="0">
                <a:solidFill>
                  <a:srgbClr val="00B0F0"/>
                </a:solidFill>
                <a:latin typeface="Cambria"/>
                <a:cs typeface="Cambria"/>
              </a:rPr>
              <a:t>я</a:t>
            </a:r>
            <a:r>
              <a:rPr sz="5250" b="1" spc="-14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5250" b="1" spc="-165" dirty="0">
                <a:solidFill>
                  <a:srgbClr val="00B0F0"/>
                </a:solidFill>
                <a:latin typeface="Cambria"/>
                <a:cs typeface="Cambria"/>
              </a:rPr>
              <a:t>с</a:t>
            </a:r>
            <a:r>
              <a:rPr sz="5250" b="1" spc="-16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5250" b="1" spc="-325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5250" b="1" spc="-5" dirty="0">
                <a:solidFill>
                  <a:srgbClr val="00B0F0"/>
                </a:solidFill>
                <a:latin typeface="Cambria"/>
                <a:cs typeface="Cambria"/>
              </a:rPr>
              <a:t>д</a:t>
            </a:r>
            <a:r>
              <a:rPr sz="5250" b="1" spc="-37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5250" b="1" spc="-85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5250" b="1" spc="1055" dirty="0">
                <a:solidFill>
                  <a:srgbClr val="00B0F0"/>
                </a:solidFill>
                <a:latin typeface="Cambria"/>
                <a:cs typeface="Cambria"/>
              </a:rPr>
              <a:t>Д</a:t>
            </a:r>
            <a:r>
              <a:rPr sz="5250" b="1" spc="969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5250" b="1" spc="509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endParaRPr sz="5250" dirty="0">
              <a:solidFill>
                <a:srgbClr val="00B0F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54131" y="1014259"/>
            <a:ext cx="5194301" cy="4680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2930"/>
              </a:lnSpc>
            </a:pPr>
            <a:r>
              <a:rPr sz="3600" spc="225" dirty="0">
                <a:solidFill>
                  <a:srgbClr val="00B0F0"/>
                </a:solidFill>
                <a:latin typeface="Cambria"/>
                <a:cs typeface="Cambria"/>
              </a:rPr>
              <a:t>Э</a:t>
            </a:r>
            <a:r>
              <a:rPr sz="3600" spc="-145" dirty="0">
                <a:solidFill>
                  <a:srgbClr val="00B0F0"/>
                </a:solidFill>
                <a:latin typeface="Cambria"/>
                <a:cs typeface="Cambria"/>
              </a:rPr>
              <a:t>т</a:t>
            </a:r>
            <a:r>
              <a:rPr sz="360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-15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с</a:t>
            </a:r>
            <a:r>
              <a:rPr sz="36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0" dirty="0">
                <a:solidFill>
                  <a:srgbClr val="00B0F0"/>
                </a:solidFill>
                <a:latin typeface="Cambria"/>
                <a:cs typeface="Cambria"/>
              </a:rPr>
              <a:t>б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3600" spc="-180" dirty="0">
                <a:solidFill>
                  <a:srgbClr val="00B0F0"/>
                </a:solidFill>
                <a:latin typeface="Cambria"/>
                <a:cs typeface="Cambria"/>
              </a:rPr>
              <a:t>я</a:t>
            </a:r>
            <a:r>
              <a:rPr sz="3600" spc="-6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225" dirty="0">
                <a:solidFill>
                  <a:srgbClr val="00B0F0"/>
                </a:solidFill>
                <a:latin typeface="Cambria"/>
                <a:cs typeface="Cambria"/>
              </a:rPr>
              <a:t>ф</a:t>
            </a:r>
            <a:r>
              <a:rPr sz="36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3600" spc="-45" dirty="0">
                <a:solidFill>
                  <a:srgbClr val="00B0F0"/>
                </a:solidFill>
                <a:latin typeface="Cambria"/>
                <a:cs typeface="Cambria"/>
              </a:rPr>
              <a:t>м</a:t>
            </a:r>
            <a:r>
              <a:rPr sz="3600" spc="-105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3600" spc="-2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3600" spc="-125" dirty="0">
                <a:solidFill>
                  <a:srgbClr val="00B0F0"/>
                </a:solidFill>
                <a:latin typeface="Cambria"/>
                <a:cs typeface="Cambria"/>
              </a:rPr>
              <a:t>г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3600" spc="-125" dirty="0">
                <a:solidFill>
                  <a:srgbClr val="00B0F0"/>
                </a:solidFill>
                <a:latin typeface="Cambria"/>
                <a:cs typeface="Cambria"/>
              </a:rPr>
              <a:t>ни</a:t>
            </a:r>
            <a:r>
              <a:rPr sz="3600" spc="-155" dirty="0">
                <a:solidFill>
                  <a:srgbClr val="00B0F0"/>
                </a:solidFill>
                <a:latin typeface="Cambria"/>
                <a:cs typeface="Cambria"/>
              </a:rPr>
              <a:t>з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3600" spc="-60" dirty="0">
                <a:solidFill>
                  <a:srgbClr val="00B0F0"/>
                </a:solidFill>
                <a:latin typeface="Cambria"/>
                <a:cs typeface="Cambria"/>
              </a:rPr>
              <a:t>ц</a:t>
            </a:r>
            <a:r>
              <a:rPr sz="3600" spc="-125" dirty="0">
                <a:solidFill>
                  <a:srgbClr val="00B0F0"/>
                </a:solidFill>
                <a:latin typeface="Cambria"/>
                <a:cs typeface="Cambria"/>
              </a:rPr>
              <a:t>и</a:t>
            </a:r>
            <a:r>
              <a:rPr sz="3600" spc="-155" dirty="0">
                <a:solidFill>
                  <a:srgbClr val="00B0F0"/>
                </a:solidFill>
                <a:latin typeface="Cambria"/>
                <a:cs typeface="Cambria"/>
              </a:rPr>
              <a:t>и</a:t>
            </a:r>
            <a:r>
              <a:rPr sz="3600" spc="-6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0" dirty="0">
                <a:solidFill>
                  <a:srgbClr val="00B0F0"/>
                </a:solidFill>
                <a:latin typeface="Cambria"/>
                <a:cs typeface="Cambria"/>
              </a:rPr>
              <a:t>б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3600" spc="-155" dirty="0">
                <a:solidFill>
                  <a:srgbClr val="00B0F0"/>
                </a:solidFill>
                <a:latin typeface="Cambria"/>
                <a:cs typeface="Cambria"/>
              </a:rPr>
              <a:t>з</a:t>
            </a:r>
            <a:r>
              <a:rPr sz="36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-175" dirty="0">
                <a:solidFill>
                  <a:srgbClr val="00B0F0"/>
                </a:solidFill>
                <a:latin typeface="Cambria"/>
                <a:cs typeface="Cambria"/>
              </a:rPr>
              <a:t>в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3600" spc="-145" dirty="0">
                <a:solidFill>
                  <a:srgbClr val="00B0F0"/>
                </a:solidFill>
                <a:latin typeface="Cambria"/>
                <a:cs typeface="Cambria"/>
              </a:rPr>
              <a:t>т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3600" spc="-195" dirty="0">
                <a:solidFill>
                  <a:srgbClr val="00B0F0"/>
                </a:solidFill>
                <a:latin typeface="Cambria"/>
                <a:cs typeface="Cambria"/>
              </a:rPr>
              <a:t>л</a:t>
            </a:r>
            <a:r>
              <a:rPr sz="3600" spc="-225" dirty="0">
                <a:solidFill>
                  <a:srgbClr val="00B0F0"/>
                </a:solidFill>
                <a:latin typeface="Cambria"/>
                <a:cs typeface="Cambria"/>
              </a:rPr>
              <a:t>ь</a:t>
            </a:r>
            <a:r>
              <a:rPr sz="3600" spc="-125" dirty="0">
                <a:solidFill>
                  <a:srgbClr val="00B0F0"/>
                </a:solidFill>
                <a:latin typeface="Cambria"/>
                <a:cs typeface="Cambria"/>
              </a:rPr>
              <a:t>н</a:t>
            </a:r>
            <a:r>
              <a:rPr sz="36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-125" dirty="0">
                <a:solidFill>
                  <a:srgbClr val="00B0F0"/>
                </a:solidFill>
                <a:latin typeface="Cambria"/>
                <a:cs typeface="Cambria"/>
              </a:rPr>
              <a:t>г</a:t>
            </a:r>
            <a:r>
              <a:rPr sz="360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-15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-135" dirty="0">
                <a:solidFill>
                  <a:srgbClr val="00B0F0"/>
                </a:solidFill>
                <a:latin typeface="Cambria"/>
                <a:cs typeface="Cambria"/>
              </a:rPr>
              <a:t>п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36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-60" dirty="0">
                <a:solidFill>
                  <a:srgbClr val="00B0F0"/>
                </a:solidFill>
                <a:latin typeface="Cambria"/>
                <a:cs typeface="Cambria"/>
              </a:rPr>
              <a:t>ц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сс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3600" spc="150" dirty="0">
                <a:solidFill>
                  <a:srgbClr val="00B0F0"/>
                </a:solidFill>
                <a:latin typeface="Cambria"/>
                <a:cs typeface="Cambria"/>
              </a:rPr>
              <a:t>,</a:t>
            </a:r>
            <a:r>
              <a:rPr sz="3600" spc="165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-215" dirty="0">
                <a:solidFill>
                  <a:srgbClr val="00B0F0"/>
                </a:solidFill>
                <a:latin typeface="Cambria"/>
                <a:cs typeface="Cambria"/>
              </a:rPr>
              <a:t>к</a:t>
            </a:r>
            <a:r>
              <a:rPr sz="36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-145" dirty="0">
                <a:solidFill>
                  <a:srgbClr val="00B0F0"/>
                </a:solidFill>
                <a:latin typeface="Cambria"/>
                <a:cs typeface="Cambria"/>
              </a:rPr>
              <a:t>т</a:t>
            </a:r>
            <a:r>
              <a:rPr sz="36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3600" spc="-310" dirty="0">
                <a:solidFill>
                  <a:srgbClr val="00B0F0"/>
                </a:solidFill>
                <a:latin typeface="Cambria"/>
                <a:cs typeface="Cambria"/>
              </a:rPr>
              <a:t>ы</a:t>
            </a:r>
            <a:r>
              <a:rPr sz="3600" spc="-155" dirty="0">
                <a:solidFill>
                  <a:srgbClr val="00B0F0"/>
                </a:solidFill>
                <a:latin typeface="Cambria"/>
                <a:cs typeface="Cambria"/>
              </a:rPr>
              <a:t>й</a:t>
            </a:r>
            <a:r>
              <a:rPr sz="3600" spc="-2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еа</a:t>
            </a:r>
            <a:r>
              <a:rPr sz="3600" spc="-195" dirty="0">
                <a:solidFill>
                  <a:srgbClr val="00B0F0"/>
                </a:solidFill>
                <a:latin typeface="Cambria"/>
                <a:cs typeface="Cambria"/>
              </a:rPr>
              <a:t>л</a:t>
            </a:r>
            <a:r>
              <a:rPr sz="3600" spc="-125" dirty="0">
                <a:solidFill>
                  <a:srgbClr val="00B0F0"/>
                </a:solidFill>
                <a:latin typeface="Cambria"/>
                <a:cs typeface="Cambria"/>
              </a:rPr>
              <a:t>и</a:t>
            </a:r>
            <a:r>
              <a:rPr sz="3600" spc="-155" dirty="0">
                <a:solidFill>
                  <a:srgbClr val="00B0F0"/>
                </a:solidFill>
                <a:latin typeface="Cambria"/>
                <a:cs typeface="Cambria"/>
              </a:rPr>
              <a:t>з</a:t>
            </a:r>
            <a:r>
              <a:rPr sz="3600" spc="-55" dirty="0">
                <a:solidFill>
                  <a:srgbClr val="00B0F0"/>
                </a:solidFill>
                <a:latin typeface="Cambria"/>
                <a:cs typeface="Cambria"/>
              </a:rPr>
              <a:t>у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3600" spc="-120" dirty="0">
                <a:solidFill>
                  <a:srgbClr val="00B0F0"/>
                </a:solidFill>
                <a:latin typeface="Cambria"/>
                <a:cs typeface="Cambria"/>
              </a:rPr>
              <a:t>т</a:t>
            </a:r>
            <a:r>
              <a:rPr sz="3600" spc="-7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-60" dirty="0">
                <a:solidFill>
                  <a:srgbClr val="00B0F0"/>
                </a:solidFill>
                <a:latin typeface="Cambria"/>
                <a:cs typeface="Cambria"/>
              </a:rPr>
              <a:t>ц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3600" spc="-195" dirty="0">
                <a:solidFill>
                  <a:srgbClr val="00B0F0"/>
                </a:solidFill>
                <a:latin typeface="Cambria"/>
                <a:cs typeface="Cambria"/>
              </a:rPr>
              <a:t>л</a:t>
            </a:r>
            <a:r>
              <a:rPr sz="3600" spc="-215" dirty="0">
                <a:solidFill>
                  <a:srgbClr val="00B0F0"/>
                </a:solidFill>
                <a:latin typeface="Cambria"/>
                <a:cs typeface="Cambria"/>
              </a:rPr>
              <a:t>ь</a:t>
            </a:r>
            <a:r>
              <a:rPr sz="3600" spc="-55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-155" dirty="0">
                <a:solidFill>
                  <a:srgbClr val="00B0F0"/>
                </a:solidFill>
                <a:latin typeface="Cambria"/>
                <a:cs typeface="Cambria"/>
              </a:rPr>
              <a:t>и</a:t>
            </a:r>
            <a:r>
              <a:rPr sz="3600" spc="-2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-155" dirty="0">
                <a:solidFill>
                  <a:srgbClr val="00B0F0"/>
                </a:solidFill>
                <a:latin typeface="Cambria"/>
                <a:cs typeface="Cambria"/>
              </a:rPr>
              <a:t>з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3600" spc="35" dirty="0">
                <a:solidFill>
                  <a:srgbClr val="00B0F0"/>
                </a:solidFill>
                <a:latin typeface="Cambria"/>
                <a:cs typeface="Cambria"/>
              </a:rPr>
              <a:t>д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3600" spc="-190" dirty="0">
                <a:solidFill>
                  <a:srgbClr val="00B0F0"/>
                </a:solidFill>
                <a:latin typeface="Cambria"/>
                <a:cs typeface="Cambria"/>
              </a:rPr>
              <a:t>ч</a:t>
            </a:r>
            <a:r>
              <a:rPr sz="3600" spc="-155" dirty="0">
                <a:solidFill>
                  <a:srgbClr val="00B0F0"/>
                </a:solidFill>
                <a:latin typeface="Cambria"/>
                <a:cs typeface="Cambria"/>
              </a:rPr>
              <a:t>и</a:t>
            </a:r>
            <a:r>
              <a:rPr sz="3600" spc="-6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-175" dirty="0">
                <a:solidFill>
                  <a:srgbClr val="00B0F0"/>
                </a:solidFill>
                <a:latin typeface="Cambria"/>
                <a:cs typeface="Cambria"/>
              </a:rPr>
              <a:t>в</a:t>
            </a:r>
            <a:r>
              <a:rPr sz="36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с</a:t>
            </a:r>
            <a:r>
              <a:rPr sz="3600" spc="-135" dirty="0">
                <a:solidFill>
                  <a:srgbClr val="00B0F0"/>
                </a:solidFill>
                <a:latin typeface="Cambria"/>
                <a:cs typeface="Cambria"/>
              </a:rPr>
              <a:t>п</a:t>
            </a:r>
            <a:r>
              <a:rPr sz="3600" spc="-125" dirty="0">
                <a:solidFill>
                  <a:srgbClr val="00B0F0"/>
                </a:solidFill>
                <a:latin typeface="Cambria"/>
                <a:cs typeface="Cambria"/>
              </a:rPr>
              <a:t>и</a:t>
            </a:r>
            <a:r>
              <a:rPr sz="3600" spc="-145" dirty="0">
                <a:solidFill>
                  <a:srgbClr val="00B0F0"/>
                </a:solidFill>
                <a:latin typeface="Cambria"/>
                <a:cs typeface="Cambria"/>
              </a:rPr>
              <a:t>т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3600" spc="-125" dirty="0">
                <a:solidFill>
                  <a:srgbClr val="00B0F0"/>
                </a:solidFill>
                <a:latin typeface="Cambria"/>
                <a:cs typeface="Cambria"/>
              </a:rPr>
              <a:t>ни</a:t>
            </a:r>
            <a:r>
              <a:rPr sz="3600" spc="-190" dirty="0">
                <a:solidFill>
                  <a:srgbClr val="00B0F0"/>
                </a:solidFill>
                <a:latin typeface="Cambria"/>
                <a:cs typeface="Cambria"/>
              </a:rPr>
              <a:t>я</a:t>
            </a:r>
            <a:r>
              <a:rPr sz="3600" spc="140" dirty="0">
                <a:solidFill>
                  <a:srgbClr val="00B0F0"/>
                </a:solidFill>
                <a:latin typeface="Cambria"/>
                <a:cs typeface="Cambria"/>
              </a:rPr>
              <a:t>.</a:t>
            </a:r>
            <a:endParaRPr sz="3600" dirty="0">
              <a:solidFill>
                <a:srgbClr val="00B0F0"/>
              </a:solidFill>
              <a:latin typeface="Cambria"/>
              <a:cs typeface="Cambria"/>
            </a:endParaRPr>
          </a:p>
          <a:p>
            <a:pPr marL="12700" marR="793115" algn="ctr">
              <a:lnSpc>
                <a:spcPts val="2920"/>
              </a:lnSpc>
              <a:spcBef>
                <a:spcPts val="1725"/>
              </a:spcBef>
            </a:pPr>
            <a:r>
              <a:rPr lang="ru-RU" sz="3600" spc="385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-30" dirty="0" err="1" smtClean="0">
                <a:solidFill>
                  <a:srgbClr val="00B0F0"/>
                </a:solidFill>
                <a:latin typeface="Cambria"/>
                <a:cs typeface="Cambria"/>
              </a:rPr>
              <a:t>с</a:t>
            </a:r>
            <a:r>
              <a:rPr sz="3600" spc="-125" dirty="0" err="1" smtClean="0">
                <a:solidFill>
                  <a:srgbClr val="00B0F0"/>
                </a:solidFill>
                <a:latin typeface="Cambria"/>
                <a:cs typeface="Cambria"/>
              </a:rPr>
              <a:t>н</a:t>
            </a:r>
            <a:r>
              <a:rPr sz="3600" spc="30" dirty="0" err="1" smtClean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-175" dirty="0" err="1" smtClean="0">
                <a:solidFill>
                  <a:srgbClr val="00B0F0"/>
                </a:solidFill>
                <a:latin typeface="Cambria"/>
                <a:cs typeface="Cambria"/>
              </a:rPr>
              <a:t>в</a:t>
            </a:r>
            <a:r>
              <a:rPr sz="3600" spc="-125" dirty="0" err="1" smtClean="0">
                <a:solidFill>
                  <a:srgbClr val="00B0F0"/>
                </a:solidFill>
                <a:latin typeface="Cambria"/>
                <a:cs typeface="Cambria"/>
              </a:rPr>
              <a:t>н</a:t>
            </a:r>
            <a:r>
              <a:rPr sz="3600" spc="-310" dirty="0" err="1" smtClean="0">
                <a:solidFill>
                  <a:srgbClr val="00B0F0"/>
                </a:solidFill>
                <a:latin typeface="Cambria"/>
                <a:cs typeface="Cambria"/>
              </a:rPr>
              <a:t>ы</a:t>
            </a:r>
            <a:r>
              <a:rPr sz="3600" spc="-90" dirty="0" err="1" smtClean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3600" spc="-35" dirty="0" smtClean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0" dirty="0">
                <a:solidFill>
                  <a:srgbClr val="00B0F0"/>
                </a:solidFill>
                <a:latin typeface="Cambria"/>
                <a:cs typeface="Cambria"/>
              </a:rPr>
              <a:t>х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3600" spc="-140" dirty="0">
                <a:solidFill>
                  <a:srgbClr val="00B0F0"/>
                </a:solidFill>
                <a:latin typeface="Cambria"/>
                <a:cs typeface="Cambria"/>
              </a:rPr>
              <a:t>к</a:t>
            </a:r>
            <a:r>
              <a:rPr sz="3600" spc="-145" dirty="0">
                <a:solidFill>
                  <a:srgbClr val="00B0F0"/>
                </a:solidFill>
                <a:latin typeface="Cambria"/>
                <a:cs typeface="Cambria"/>
              </a:rPr>
              <a:t>т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3600" spc="-125" dirty="0">
                <a:solidFill>
                  <a:srgbClr val="00B0F0"/>
                </a:solidFill>
                <a:latin typeface="Cambria"/>
                <a:cs typeface="Cambria"/>
              </a:rPr>
              <a:t>и</a:t>
            </a:r>
            <a:r>
              <a:rPr sz="3600" spc="45" dirty="0">
                <a:solidFill>
                  <a:srgbClr val="00B0F0"/>
                </a:solidFill>
                <a:latin typeface="Cambria"/>
                <a:cs typeface="Cambria"/>
              </a:rPr>
              <a:t>с</a:t>
            </a:r>
            <a:r>
              <a:rPr sz="3600" spc="-145" dirty="0">
                <a:solidFill>
                  <a:srgbClr val="00B0F0"/>
                </a:solidFill>
                <a:latin typeface="Cambria"/>
                <a:cs typeface="Cambria"/>
              </a:rPr>
              <a:t>т</a:t>
            </a:r>
            <a:r>
              <a:rPr sz="3600" spc="-125" dirty="0">
                <a:solidFill>
                  <a:srgbClr val="00B0F0"/>
                </a:solidFill>
                <a:latin typeface="Cambria"/>
                <a:cs typeface="Cambria"/>
              </a:rPr>
              <a:t>и</a:t>
            </a:r>
            <a:r>
              <a:rPr sz="3600" spc="-215" dirty="0">
                <a:solidFill>
                  <a:srgbClr val="00B0F0"/>
                </a:solidFill>
                <a:latin typeface="Cambria"/>
                <a:cs typeface="Cambria"/>
              </a:rPr>
              <a:t>к</a:t>
            </a:r>
            <a:r>
              <a:rPr sz="3600" spc="-155" dirty="0">
                <a:solidFill>
                  <a:srgbClr val="00B0F0"/>
                </a:solidFill>
                <a:latin typeface="Cambria"/>
                <a:cs typeface="Cambria"/>
              </a:rPr>
              <a:t>и</a:t>
            </a:r>
            <a:r>
              <a:rPr sz="3600" spc="-6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-175" dirty="0">
                <a:solidFill>
                  <a:srgbClr val="00B0F0"/>
                </a:solidFill>
                <a:latin typeface="Cambria"/>
                <a:cs typeface="Cambria"/>
              </a:rPr>
              <a:t>в</a:t>
            </a:r>
            <a:r>
              <a:rPr sz="36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с</a:t>
            </a:r>
            <a:r>
              <a:rPr sz="3600" spc="-135" dirty="0">
                <a:solidFill>
                  <a:srgbClr val="00B0F0"/>
                </a:solidFill>
                <a:latin typeface="Cambria"/>
                <a:cs typeface="Cambria"/>
              </a:rPr>
              <a:t>п</a:t>
            </a:r>
            <a:r>
              <a:rPr sz="3600" spc="-125" dirty="0">
                <a:solidFill>
                  <a:srgbClr val="00B0F0"/>
                </a:solidFill>
                <a:latin typeface="Cambria"/>
                <a:cs typeface="Cambria"/>
              </a:rPr>
              <a:t>и</a:t>
            </a:r>
            <a:r>
              <a:rPr sz="3600" spc="-145" dirty="0">
                <a:solidFill>
                  <a:srgbClr val="00B0F0"/>
                </a:solidFill>
                <a:latin typeface="Cambria"/>
                <a:cs typeface="Cambria"/>
              </a:rPr>
              <a:t>т</a:t>
            </a:r>
            <a:r>
              <a:rPr sz="3600" spc="-310" dirty="0">
                <a:solidFill>
                  <a:srgbClr val="00B0F0"/>
                </a:solidFill>
                <a:latin typeface="Cambria"/>
                <a:cs typeface="Cambria"/>
              </a:rPr>
              <a:t>ы</a:t>
            </a:r>
            <a:r>
              <a:rPr sz="3600" spc="-175" dirty="0">
                <a:solidFill>
                  <a:srgbClr val="00B0F0"/>
                </a:solidFill>
                <a:latin typeface="Cambria"/>
                <a:cs typeface="Cambria"/>
              </a:rPr>
              <a:t>в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3600" spc="-55" dirty="0">
                <a:solidFill>
                  <a:srgbClr val="00B0F0"/>
                </a:solidFill>
                <a:latin typeface="Cambria"/>
                <a:cs typeface="Cambria"/>
              </a:rPr>
              <a:t>ю</a:t>
            </a:r>
            <a:r>
              <a:rPr sz="3600" spc="-65" dirty="0">
                <a:solidFill>
                  <a:srgbClr val="00B0F0"/>
                </a:solidFill>
                <a:latin typeface="Cambria"/>
                <a:cs typeface="Cambria"/>
              </a:rPr>
              <a:t>щ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3600" spc="-155" dirty="0">
                <a:solidFill>
                  <a:srgbClr val="00B0F0"/>
                </a:solidFill>
                <a:latin typeface="Cambria"/>
                <a:cs typeface="Cambria"/>
              </a:rPr>
              <a:t>й</a:t>
            </a:r>
            <a:r>
              <a:rPr sz="3600" spc="-2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ср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3600" spc="35" dirty="0">
                <a:solidFill>
                  <a:srgbClr val="00B0F0"/>
                </a:solidFill>
                <a:latin typeface="Cambria"/>
                <a:cs typeface="Cambria"/>
              </a:rPr>
              <a:t>д</a:t>
            </a:r>
            <a:r>
              <a:rPr sz="3600" spc="-335" dirty="0">
                <a:solidFill>
                  <a:srgbClr val="00B0F0"/>
                </a:solidFill>
                <a:latin typeface="Cambria"/>
                <a:cs typeface="Cambria"/>
              </a:rPr>
              <a:t>ы</a:t>
            </a:r>
            <a:r>
              <a:rPr sz="3600" spc="-2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335" dirty="0">
                <a:solidFill>
                  <a:srgbClr val="00B0F0"/>
                </a:solidFill>
                <a:latin typeface="Cambria"/>
                <a:cs typeface="Cambria"/>
              </a:rPr>
              <a:t>–</a:t>
            </a:r>
            <a:r>
              <a:rPr sz="3600" spc="-4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3600" spc="-9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3600" spc="-4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-125" dirty="0">
                <a:solidFill>
                  <a:srgbClr val="00B0F0"/>
                </a:solidFill>
                <a:latin typeface="Cambria"/>
                <a:cs typeface="Cambria"/>
              </a:rPr>
              <a:t>н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с</a:t>
            </a:r>
            <a:r>
              <a:rPr sz="3600" spc="-310" dirty="0">
                <a:solidFill>
                  <a:srgbClr val="00B0F0"/>
                </a:solidFill>
                <a:latin typeface="Cambria"/>
                <a:cs typeface="Cambria"/>
              </a:rPr>
              <a:t>ы</a:t>
            </a:r>
            <a:r>
              <a:rPr sz="3600" spc="-65" dirty="0">
                <a:solidFill>
                  <a:srgbClr val="00B0F0"/>
                </a:solidFill>
                <a:latin typeface="Cambria"/>
                <a:cs typeface="Cambria"/>
              </a:rPr>
              <a:t>щ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е</a:t>
            </a:r>
            <a:r>
              <a:rPr sz="3600" spc="-125" dirty="0">
                <a:solidFill>
                  <a:srgbClr val="00B0F0"/>
                </a:solidFill>
                <a:latin typeface="Cambria"/>
                <a:cs typeface="Cambria"/>
              </a:rPr>
              <a:t>нн</a:t>
            </a:r>
            <a:r>
              <a:rPr sz="36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45" dirty="0">
                <a:solidFill>
                  <a:srgbClr val="00B0F0"/>
                </a:solidFill>
                <a:latin typeface="Cambria"/>
                <a:cs typeface="Cambria"/>
              </a:rPr>
              <a:t>с</a:t>
            </a:r>
            <a:r>
              <a:rPr sz="3600" spc="-145" dirty="0">
                <a:solidFill>
                  <a:srgbClr val="00B0F0"/>
                </a:solidFill>
                <a:latin typeface="Cambria"/>
                <a:cs typeface="Cambria"/>
              </a:rPr>
              <a:t>т</a:t>
            </a:r>
            <a:r>
              <a:rPr sz="3600" spc="-215" dirty="0">
                <a:solidFill>
                  <a:srgbClr val="00B0F0"/>
                </a:solidFill>
                <a:latin typeface="Cambria"/>
                <a:cs typeface="Cambria"/>
              </a:rPr>
              <a:t>ь</a:t>
            </a:r>
            <a:r>
              <a:rPr sz="3600" spc="-55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-155" dirty="0">
                <a:solidFill>
                  <a:srgbClr val="00B0F0"/>
                </a:solidFill>
                <a:latin typeface="Cambria"/>
                <a:cs typeface="Cambria"/>
              </a:rPr>
              <a:t>и</a:t>
            </a:r>
            <a:r>
              <a:rPr sz="3600" spc="-60" dirty="0">
                <a:solidFill>
                  <a:srgbClr val="00B0F0"/>
                </a:solidFill>
                <a:latin typeface="Cambria"/>
                <a:cs typeface="Cambria"/>
              </a:rPr>
              <a:t> </a:t>
            </a:r>
            <a:r>
              <a:rPr sz="3600" spc="45" dirty="0">
                <a:solidFill>
                  <a:srgbClr val="00B0F0"/>
                </a:solidFill>
                <a:latin typeface="Cambria"/>
                <a:cs typeface="Cambria"/>
              </a:rPr>
              <a:t>с</a:t>
            </a:r>
            <a:r>
              <a:rPr sz="3600" spc="-145" dirty="0">
                <a:solidFill>
                  <a:srgbClr val="00B0F0"/>
                </a:solidFill>
                <a:latin typeface="Cambria"/>
                <a:cs typeface="Cambria"/>
              </a:rPr>
              <a:t>т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3600" spc="-55" dirty="0">
                <a:solidFill>
                  <a:srgbClr val="00B0F0"/>
                </a:solidFill>
                <a:latin typeface="Cambria"/>
                <a:cs typeface="Cambria"/>
              </a:rPr>
              <a:t>у</a:t>
            </a:r>
            <a:r>
              <a:rPr sz="3600" spc="-140" dirty="0">
                <a:solidFill>
                  <a:srgbClr val="00B0F0"/>
                </a:solidFill>
                <a:latin typeface="Cambria"/>
                <a:cs typeface="Cambria"/>
              </a:rPr>
              <a:t>к</a:t>
            </a:r>
            <a:r>
              <a:rPr sz="3600" spc="-70" dirty="0">
                <a:solidFill>
                  <a:srgbClr val="00B0F0"/>
                </a:solidFill>
                <a:latin typeface="Cambria"/>
                <a:cs typeface="Cambria"/>
              </a:rPr>
              <a:t>т</a:t>
            </a:r>
            <a:r>
              <a:rPr sz="3600" spc="-55" dirty="0">
                <a:solidFill>
                  <a:srgbClr val="00B0F0"/>
                </a:solidFill>
                <a:latin typeface="Cambria"/>
                <a:cs typeface="Cambria"/>
              </a:rPr>
              <a:t>у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3600" spc="-125" dirty="0">
                <a:solidFill>
                  <a:srgbClr val="00B0F0"/>
                </a:solidFill>
                <a:latin typeface="Cambria"/>
                <a:cs typeface="Cambria"/>
              </a:rPr>
              <a:t>и</a:t>
            </a:r>
            <a:r>
              <a:rPr sz="3600" spc="-30" dirty="0">
                <a:solidFill>
                  <a:srgbClr val="00B0F0"/>
                </a:solidFill>
                <a:latin typeface="Cambria"/>
                <a:cs typeface="Cambria"/>
              </a:rPr>
              <a:t>р</a:t>
            </a:r>
            <a:r>
              <a:rPr sz="36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-175" dirty="0">
                <a:solidFill>
                  <a:srgbClr val="00B0F0"/>
                </a:solidFill>
                <a:latin typeface="Cambria"/>
                <a:cs typeface="Cambria"/>
              </a:rPr>
              <a:t>в</a:t>
            </a:r>
            <a:r>
              <a:rPr sz="3600" spc="-80" dirty="0">
                <a:solidFill>
                  <a:srgbClr val="00B0F0"/>
                </a:solidFill>
                <a:latin typeface="Cambria"/>
                <a:cs typeface="Cambria"/>
              </a:rPr>
              <a:t>а</a:t>
            </a:r>
            <a:r>
              <a:rPr sz="3600" spc="-125" dirty="0">
                <a:solidFill>
                  <a:srgbClr val="00B0F0"/>
                </a:solidFill>
                <a:latin typeface="Cambria"/>
                <a:cs typeface="Cambria"/>
              </a:rPr>
              <a:t>нн</a:t>
            </a:r>
            <a:r>
              <a:rPr sz="3600" spc="30" dirty="0">
                <a:solidFill>
                  <a:srgbClr val="00B0F0"/>
                </a:solidFill>
                <a:latin typeface="Cambria"/>
                <a:cs typeface="Cambria"/>
              </a:rPr>
              <a:t>о</a:t>
            </a:r>
            <a:r>
              <a:rPr sz="3600" spc="45" dirty="0">
                <a:solidFill>
                  <a:srgbClr val="00B0F0"/>
                </a:solidFill>
                <a:latin typeface="Cambria"/>
                <a:cs typeface="Cambria"/>
              </a:rPr>
              <a:t>с</a:t>
            </a:r>
            <a:r>
              <a:rPr sz="3600" spc="-145" dirty="0">
                <a:solidFill>
                  <a:srgbClr val="00B0F0"/>
                </a:solidFill>
                <a:latin typeface="Cambria"/>
                <a:cs typeface="Cambria"/>
              </a:rPr>
              <a:t>т</a:t>
            </a:r>
            <a:r>
              <a:rPr sz="3600" spc="-215" dirty="0">
                <a:solidFill>
                  <a:srgbClr val="00B0F0"/>
                </a:solidFill>
                <a:latin typeface="Cambria"/>
                <a:cs typeface="Cambria"/>
              </a:rPr>
              <a:t>ь</a:t>
            </a:r>
            <a:endParaRPr sz="3600" dirty="0">
              <a:solidFill>
                <a:srgbClr val="00B0F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5524499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/>
              <a:t>д</a:t>
            </a:r>
            <a:r>
              <a:rPr spc="-140" dirty="0" err="1"/>
              <a:t>е</a:t>
            </a:r>
            <a:r>
              <a:rPr spc="-55" dirty="0" err="1"/>
              <a:t>т</a:t>
            </a:r>
            <a:r>
              <a:rPr spc="-25" dirty="0" err="1"/>
              <a:t>с</a:t>
            </a:r>
            <a:r>
              <a:rPr spc="-195" dirty="0" err="1"/>
              <a:t>к</a:t>
            </a:r>
            <a:r>
              <a:rPr spc="-114" dirty="0" err="1"/>
              <a:t>и</a:t>
            </a:r>
            <a:r>
              <a:rPr spc="-140" dirty="0" err="1"/>
              <a:t>й</a:t>
            </a:r>
            <a:r>
              <a:rPr spc="-30" dirty="0"/>
              <a:t> </a:t>
            </a:r>
            <a:r>
              <a:rPr spc="-25" dirty="0" err="1" smtClean="0"/>
              <a:t>с</a:t>
            </a:r>
            <a:r>
              <a:rPr spc="-155" dirty="0" err="1" smtClean="0"/>
              <a:t>а</a:t>
            </a:r>
            <a:r>
              <a:rPr spc="-35" dirty="0" err="1" smtClean="0"/>
              <a:t>д</a:t>
            </a:r>
            <a:r>
              <a:rPr lang="ru-RU" spc="-35" dirty="0" smtClean="0"/>
              <a:t>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7467600" y="6287545"/>
            <a:ext cx="304800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9800" y="368676"/>
            <a:ext cx="4775835" cy="2167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775"/>
              </a:lnSpc>
            </a:pPr>
            <a:r>
              <a:rPr sz="5250" b="1" spc="52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5250" b="1" spc="-155" dirty="0">
                <a:solidFill>
                  <a:srgbClr val="FF0000"/>
                </a:solidFill>
                <a:latin typeface="Cambria"/>
                <a:cs typeface="Cambria"/>
              </a:rPr>
              <a:t>б</a:t>
            </a:r>
            <a:r>
              <a:rPr sz="5250" b="1" spc="-265" dirty="0">
                <a:solidFill>
                  <a:srgbClr val="FF0000"/>
                </a:solidFill>
                <a:latin typeface="Cambria"/>
                <a:cs typeface="Cambria"/>
              </a:rPr>
              <a:t>щ</a:t>
            </a:r>
            <a:r>
              <a:rPr sz="5250" b="1" spc="-335" dirty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sz="5250" b="1" spc="-22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5250" b="1" spc="-9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5250" b="1" spc="-60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5250" b="1" spc="-36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endParaRPr sz="5250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12700" marR="5080">
              <a:lnSpc>
                <a:spcPts val="5250"/>
              </a:lnSpc>
              <a:spcBef>
                <a:spcPts val="525"/>
              </a:spcBef>
            </a:pPr>
            <a:r>
              <a:rPr sz="5250" b="1" spc="-400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5250" b="1" spc="-370" dirty="0">
                <a:solidFill>
                  <a:srgbClr val="FF0000"/>
                </a:solidFill>
                <a:latin typeface="Cambria"/>
                <a:cs typeface="Cambria"/>
              </a:rPr>
              <a:t>л</a:t>
            </a:r>
            <a:r>
              <a:rPr sz="5250" b="1" spc="-36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5250" b="1" spc="-14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5250" b="1" spc="-165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5250" b="1" spc="-220" dirty="0">
                <a:solidFill>
                  <a:srgbClr val="FF0000"/>
                </a:solidFill>
                <a:latin typeface="Cambria"/>
                <a:cs typeface="Cambria"/>
              </a:rPr>
              <a:t>оо</a:t>
            </a:r>
            <a:r>
              <a:rPr sz="5250" b="1" spc="-155" dirty="0">
                <a:solidFill>
                  <a:srgbClr val="FF0000"/>
                </a:solidFill>
                <a:latin typeface="Cambria"/>
                <a:cs typeface="Cambria"/>
              </a:rPr>
              <a:t>б</a:t>
            </a:r>
            <a:r>
              <a:rPr sz="5250" b="1" spc="-340" dirty="0">
                <a:solidFill>
                  <a:srgbClr val="FF0000"/>
                </a:solidFill>
                <a:latin typeface="Cambria"/>
                <a:cs typeface="Cambria"/>
              </a:rPr>
              <a:t>щ</a:t>
            </a:r>
            <a:r>
              <a:rPr sz="5250" b="1" spc="-325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5250" b="1" spc="-9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5250" b="1" spc="-60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5250" b="1" spc="-395" dirty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sz="5250" b="1" spc="-37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5250" b="1" spc="-15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5250" b="1" spc="1055" dirty="0">
                <a:solidFill>
                  <a:srgbClr val="FF0000"/>
                </a:solidFill>
                <a:latin typeface="Cambria"/>
                <a:cs typeface="Cambria"/>
              </a:rPr>
              <a:t>Д</a:t>
            </a:r>
            <a:r>
              <a:rPr sz="5250" b="1" spc="969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5250" b="1" spc="509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endParaRPr sz="525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463807"/>
            <a:ext cx="4855845" cy="53501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5090">
              <a:lnSpc>
                <a:spcPts val="2930"/>
              </a:lnSpc>
            </a:pPr>
            <a:r>
              <a:rPr sz="2600" spc="250" dirty="0">
                <a:latin typeface="Cambria"/>
                <a:cs typeface="Cambria"/>
              </a:rPr>
              <a:t>П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45" dirty="0">
                <a:latin typeface="Cambria"/>
                <a:cs typeface="Cambria"/>
              </a:rPr>
              <a:t>мм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25" dirty="0">
                <a:latin typeface="Cambria"/>
                <a:cs typeface="Cambria"/>
              </a:rPr>
              <a:t>ни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7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еа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ср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55" dirty="0">
                <a:latin typeface="Cambria"/>
                <a:cs typeface="Cambria"/>
              </a:rPr>
              <a:t>м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65" dirty="0">
                <a:latin typeface="Cambria"/>
                <a:cs typeface="Cambria"/>
              </a:rPr>
              <a:t>щ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200" dirty="0">
                <a:latin typeface="Cambria"/>
                <a:cs typeface="Cambria"/>
              </a:rPr>
              <a:t>й</a:t>
            </a:r>
            <a:r>
              <a:rPr sz="2600" spc="150" dirty="0">
                <a:latin typeface="Cambria"/>
                <a:cs typeface="Cambria"/>
              </a:rPr>
              <a:t>,</a:t>
            </a:r>
            <a:r>
              <a:rPr sz="2600" spc="-65" dirty="0">
                <a:latin typeface="Cambria"/>
                <a:cs typeface="Cambria"/>
              </a:rPr>
              <a:t> 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310" dirty="0">
                <a:latin typeface="Cambria"/>
                <a:cs typeface="Cambria"/>
              </a:rPr>
              <a:t>ы</a:t>
            </a:r>
            <a:r>
              <a:rPr sz="2600" spc="-90" dirty="0">
                <a:latin typeface="Cambria"/>
                <a:cs typeface="Cambria"/>
              </a:rPr>
              <a:t>е</a:t>
            </a:r>
            <a:r>
              <a:rPr sz="2600" spc="-35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у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55" dirty="0">
                <a:latin typeface="Cambria"/>
                <a:cs typeface="Cambria"/>
              </a:rPr>
              <a:t>ую</a:t>
            </a:r>
            <a:r>
              <a:rPr sz="2600" spc="-120" dirty="0">
                <a:latin typeface="Cambria"/>
                <a:cs typeface="Cambria"/>
              </a:rPr>
              <a:t>т</a:t>
            </a:r>
            <a:r>
              <a:rPr sz="2600" spc="-70" dirty="0">
                <a:latin typeface="Cambria"/>
                <a:cs typeface="Cambria"/>
              </a:rPr>
              <a:t> </a:t>
            </a:r>
            <a:r>
              <a:rPr sz="2600" spc="-19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90" dirty="0">
                <a:latin typeface="Cambria"/>
                <a:cs typeface="Cambria"/>
              </a:rPr>
              <a:t>ч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55" dirty="0">
                <a:latin typeface="Cambria"/>
                <a:cs typeface="Cambria"/>
              </a:rPr>
              <a:t>и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й</a:t>
            </a:r>
            <a:r>
              <a:rPr sz="2600" spc="40" dirty="0">
                <a:latin typeface="Cambria"/>
                <a:cs typeface="Cambria"/>
              </a:rPr>
              <a:t>:</a:t>
            </a:r>
            <a:endParaRPr sz="2600" dirty="0">
              <a:latin typeface="Cambria"/>
              <a:cs typeface="Cambria"/>
            </a:endParaRPr>
          </a:p>
          <a:p>
            <a:pPr marL="12700" marR="5080">
              <a:lnSpc>
                <a:spcPts val="2920"/>
              </a:lnSpc>
              <a:spcBef>
                <a:spcPts val="1725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-135" dirty="0" err="1" smtClean="0">
                <a:solidFill>
                  <a:srgbClr val="FF0000"/>
                </a:solidFill>
                <a:latin typeface="Cambria"/>
                <a:cs typeface="Cambria"/>
              </a:rPr>
              <a:t>п</a:t>
            </a:r>
            <a:r>
              <a:rPr sz="2600" spc="-30" dirty="0" err="1" smtClean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2600" spc="30" dirty="0" err="1" smtClean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225" dirty="0" err="1" smtClean="0">
                <a:solidFill>
                  <a:srgbClr val="FF0000"/>
                </a:solidFill>
                <a:latin typeface="Cambria"/>
                <a:cs typeface="Cambria"/>
              </a:rPr>
              <a:t>ф</a:t>
            </a:r>
            <a:r>
              <a:rPr sz="2600" spc="-80" dirty="0" err="1" smtClean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30" dirty="0" err="1" smtClean="0">
                <a:solidFill>
                  <a:srgbClr val="FF0000"/>
                </a:solidFill>
                <a:latin typeface="Cambria"/>
                <a:cs typeface="Cambria"/>
              </a:rPr>
              <a:t>сс</a:t>
            </a:r>
            <a:r>
              <a:rPr sz="2600" spc="-125" dirty="0" err="1" smtClean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600" spc="30" dirty="0" err="1" smtClean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125" dirty="0" err="1" smtClean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sz="2600" spc="-80" dirty="0" err="1" smtClean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2600" spc="-195" dirty="0" err="1" smtClean="0">
                <a:solidFill>
                  <a:srgbClr val="FF0000"/>
                </a:solidFill>
                <a:latin typeface="Cambria"/>
                <a:cs typeface="Cambria"/>
              </a:rPr>
              <a:t>л</a:t>
            </a:r>
            <a:r>
              <a:rPr sz="2600" spc="-225" dirty="0" err="1" smtClean="0">
                <a:solidFill>
                  <a:srgbClr val="FF0000"/>
                </a:solidFill>
                <a:latin typeface="Cambria"/>
                <a:cs typeface="Cambria"/>
              </a:rPr>
              <a:t>ь</a:t>
            </a:r>
            <a:r>
              <a:rPr sz="2600" spc="-125" dirty="0" err="1" smtClean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sz="2600" spc="30" dirty="0" err="1" smtClean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25" dirty="0" err="1" smtClean="0">
                <a:solidFill>
                  <a:srgbClr val="FF0000"/>
                </a:solidFill>
                <a:latin typeface="Cambria"/>
                <a:cs typeface="Cambria"/>
              </a:rPr>
              <a:t>-</a:t>
            </a:r>
            <a:r>
              <a:rPr sz="2600" spc="-30" dirty="0" err="1" smtClean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2600" spc="30" dirty="0" err="1" smtClean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35" dirty="0" err="1" smtClean="0">
                <a:solidFill>
                  <a:srgbClr val="FF0000"/>
                </a:solidFill>
                <a:latin typeface="Cambria"/>
                <a:cs typeface="Cambria"/>
              </a:rPr>
              <a:t>д</a:t>
            </a:r>
            <a:r>
              <a:rPr sz="2600" spc="-125" dirty="0" err="1" smtClean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600" spc="-145" dirty="0" err="1" smtClean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600" spc="-80" dirty="0" err="1" smtClean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195" dirty="0" err="1" smtClean="0">
                <a:solidFill>
                  <a:srgbClr val="FF0000"/>
                </a:solidFill>
                <a:latin typeface="Cambria"/>
                <a:cs typeface="Cambria"/>
              </a:rPr>
              <a:t>л</a:t>
            </a:r>
            <a:r>
              <a:rPr sz="2600" spc="-225" dirty="0" err="1" smtClean="0">
                <a:solidFill>
                  <a:srgbClr val="FF0000"/>
                </a:solidFill>
                <a:latin typeface="Cambria"/>
                <a:cs typeface="Cambria"/>
              </a:rPr>
              <a:t>ь</a:t>
            </a:r>
            <a:r>
              <a:rPr sz="2600" spc="-30" dirty="0" err="1" smtClean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215" dirty="0" err="1" smtClean="0">
                <a:solidFill>
                  <a:srgbClr val="FF0000"/>
                </a:solidFill>
                <a:latin typeface="Cambria"/>
                <a:cs typeface="Cambria"/>
              </a:rPr>
              <a:t>к</a:t>
            </a:r>
            <a:r>
              <a:rPr sz="2600" spc="-80" dirty="0" err="1" smtClean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2600" spc="-180" dirty="0" err="1" smtClean="0">
                <a:solidFill>
                  <a:srgbClr val="FF0000"/>
                </a:solidFill>
                <a:latin typeface="Cambria"/>
                <a:cs typeface="Cambria"/>
              </a:rPr>
              <a:t>я</a:t>
            </a:r>
            <a:r>
              <a:rPr sz="2600" spc="-75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0" dirty="0">
                <a:solidFill>
                  <a:srgbClr val="FF0000"/>
                </a:solidFill>
                <a:latin typeface="Cambria"/>
                <a:cs typeface="Cambria"/>
              </a:rPr>
              <a:t>б</a:t>
            </a:r>
            <a:r>
              <a:rPr sz="2600" spc="-65" dirty="0">
                <a:solidFill>
                  <a:srgbClr val="FF0000"/>
                </a:solidFill>
                <a:latin typeface="Cambria"/>
                <a:cs typeface="Cambria"/>
              </a:rPr>
              <a:t>щ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45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600" spc="-215" dirty="0">
                <a:solidFill>
                  <a:srgbClr val="FF0000"/>
                </a:solidFill>
                <a:latin typeface="Cambria"/>
                <a:cs typeface="Cambria"/>
              </a:rPr>
              <a:t>ь</a:t>
            </a:r>
            <a:r>
              <a:rPr sz="2600" spc="-5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335" dirty="0">
                <a:solidFill>
                  <a:srgbClr val="FF0000"/>
                </a:solidFill>
                <a:latin typeface="Cambria"/>
                <a:cs typeface="Cambria"/>
              </a:rPr>
              <a:t>–</a:t>
            </a:r>
            <a:r>
              <a:rPr sz="2600" spc="-4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2600" spc="-55" dirty="0">
                <a:solidFill>
                  <a:srgbClr val="FF0000"/>
                </a:solidFill>
                <a:latin typeface="Cambria"/>
                <a:cs typeface="Cambria"/>
              </a:rPr>
              <a:t>у</a:t>
            </a:r>
            <a:r>
              <a:rPr sz="2600" spc="35" dirty="0">
                <a:solidFill>
                  <a:srgbClr val="FF0000"/>
                </a:solidFill>
                <a:latin typeface="Cambria"/>
                <a:cs typeface="Cambria"/>
              </a:rPr>
              <a:t>д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ни</a:t>
            </a:r>
            <a:r>
              <a:rPr sz="2600" spc="-215" dirty="0">
                <a:solidFill>
                  <a:srgbClr val="FF0000"/>
                </a:solidFill>
                <a:latin typeface="Cambria"/>
                <a:cs typeface="Cambria"/>
              </a:rPr>
              <a:t>к</a:t>
            </a:r>
            <a:r>
              <a:rPr sz="2600" spc="-15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600" spc="-2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605" dirty="0">
                <a:solidFill>
                  <a:srgbClr val="FF0000"/>
                </a:solidFill>
                <a:latin typeface="Cambria"/>
                <a:cs typeface="Cambria"/>
              </a:rPr>
              <a:t>ДО</a:t>
            </a:r>
            <a:r>
              <a:rPr sz="2600" spc="42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8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-155" dirty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sz="2600" spc="-6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-175" dirty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9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3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-175" dirty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sz="2600" spc="-155" dirty="0">
                <a:solidFill>
                  <a:srgbClr val="FF0000"/>
                </a:solidFill>
                <a:latin typeface="Cambria"/>
                <a:cs typeface="Cambria"/>
              </a:rPr>
              <a:t>з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195" dirty="0">
                <a:solidFill>
                  <a:srgbClr val="FF0000"/>
                </a:solidFill>
                <a:latin typeface="Cambria"/>
                <a:cs typeface="Cambria"/>
              </a:rPr>
              <a:t>л</a:t>
            </a:r>
            <a:r>
              <a:rPr sz="2600" spc="-310" dirty="0">
                <a:solidFill>
                  <a:srgbClr val="FF0000"/>
                </a:solidFill>
                <a:latin typeface="Cambria"/>
                <a:cs typeface="Cambria"/>
              </a:rPr>
              <a:t>ы</a:t>
            </a:r>
            <a:r>
              <a:rPr sz="2600" spc="-9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3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-190" dirty="0">
                <a:solidFill>
                  <a:srgbClr val="FF0000"/>
                </a:solidFill>
                <a:latin typeface="Cambria"/>
                <a:cs typeface="Cambria"/>
              </a:rPr>
              <a:t>ч</a:t>
            </a:r>
            <a:r>
              <a:rPr sz="2600" spc="-195" dirty="0">
                <a:solidFill>
                  <a:srgbClr val="FF0000"/>
                </a:solidFill>
                <a:latin typeface="Cambria"/>
                <a:cs typeface="Cambria"/>
              </a:rPr>
              <a:t>л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sz="2600" spc="-335" dirty="0">
                <a:solidFill>
                  <a:srgbClr val="FF0000"/>
                </a:solidFill>
                <a:latin typeface="Cambria"/>
                <a:cs typeface="Cambria"/>
              </a:rPr>
              <a:t>ы</a:t>
            </a:r>
            <a:r>
              <a:rPr sz="2600" spc="-2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45" dirty="0">
                <a:solidFill>
                  <a:srgbClr val="FF0000"/>
                </a:solidFill>
                <a:latin typeface="Cambria"/>
                <a:cs typeface="Cambria"/>
              </a:rPr>
              <a:t>м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155" dirty="0">
                <a:solidFill>
                  <a:srgbClr val="FF0000"/>
                </a:solidFill>
                <a:latin typeface="Cambria"/>
                <a:cs typeface="Cambria"/>
              </a:rPr>
              <a:t>й</a:t>
            </a:r>
            <a:r>
              <a:rPr sz="2600" spc="-2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35" dirty="0">
                <a:solidFill>
                  <a:srgbClr val="FF0000"/>
                </a:solidFill>
                <a:latin typeface="Cambria"/>
                <a:cs typeface="Cambria"/>
              </a:rPr>
              <a:t>д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й</a:t>
            </a:r>
            <a:r>
              <a:rPr sz="2600" spc="55" dirty="0">
                <a:solidFill>
                  <a:srgbClr val="FF0000"/>
                </a:solidFill>
                <a:latin typeface="Cambria"/>
                <a:cs typeface="Cambria"/>
              </a:rPr>
              <a:t>;</a:t>
            </a:r>
            <a:endParaRPr sz="2600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12700" marR="168910">
              <a:lnSpc>
                <a:spcPts val="2930"/>
              </a:lnSpc>
              <a:spcBef>
                <a:spcPts val="1720"/>
              </a:spcBef>
              <a:buFont typeface="Cambria"/>
              <a:buChar char="-"/>
              <a:tabLst>
                <a:tab pos="193675" algn="l"/>
              </a:tabLst>
            </a:pPr>
            <a:r>
              <a:rPr lang="ru-RU" sz="2600" spc="-135" dirty="0" smtClean="0">
                <a:solidFill>
                  <a:srgbClr val="FF0000"/>
                </a:solidFill>
                <a:latin typeface="Cambria"/>
                <a:cs typeface="Cambria"/>
              </a:rPr>
              <a:t>п</a:t>
            </a:r>
            <a:r>
              <a:rPr lang="ru-RU" sz="2600" spc="-30" dirty="0" smtClean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lang="ru-RU" sz="2600" spc="30" dirty="0" smtClean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lang="ru-RU" sz="2600" spc="225" dirty="0" smtClean="0">
                <a:solidFill>
                  <a:srgbClr val="FF0000"/>
                </a:solidFill>
                <a:latin typeface="Cambria"/>
                <a:cs typeface="Cambria"/>
              </a:rPr>
              <a:t>ф</a:t>
            </a:r>
            <a:r>
              <a:rPr lang="ru-RU" sz="2600" spc="-80" dirty="0" smtClean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lang="ru-RU" sz="2600" spc="-30" dirty="0" smtClean="0">
                <a:solidFill>
                  <a:srgbClr val="FF0000"/>
                </a:solidFill>
                <a:latin typeface="Cambria"/>
                <a:cs typeface="Cambria"/>
              </a:rPr>
              <a:t>сс</a:t>
            </a:r>
            <a:r>
              <a:rPr lang="ru-RU" sz="2600" spc="-125" dirty="0" smtClean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lang="ru-RU" sz="2600" spc="30" dirty="0" smtClean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lang="ru-RU" sz="2600" spc="-125" dirty="0" smtClean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lang="ru-RU" sz="2600" spc="-80" dirty="0" smtClean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lang="ru-RU" sz="2600" spc="-195" dirty="0" smtClean="0">
                <a:solidFill>
                  <a:srgbClr val="FF0000"/>
                </a:solidFill>
                <a:latin typeface="Cambria"/>
                <a:cs typeface="Cambria"/>
              </a:rPr>
              <a:t>л</a:t>
            </a:r>
            <a:r>
              <a:rPr lang="ru-RU" sz="2600" spc="-225" dirty="0" smtClean="0">
                <a:solidFill>
                  <a:srgbClr val="FF0000"/>
                </a:solidFill>
                <a:latin typeface="Cambria"/>
                <a:cs typeface="Cambria"/>
              </a:rPr>
              <a:t>ь</a:t>
            </a:r>
            <a:r>
              <a:rPr lang="ru-RU" sz="2600" spc="-125" dirty="0" smtClean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lang="ru-RU" sz="2600" spc="-80" dirty="0" smtClean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lang="ru-RU" sz="2600" spc="-180" dirty="0" smtClean="0">
                <a:solidFill>
                  <a:srgbClr val="FF0000"/>
                </a:solidFill>
                <a:latin typeface="Cambria"/>
                <a:cs typeface="Cambria"/>
              </a:rPr>
              <a:t>я</a:t>
            </a:r>
            <a:r>
              <a:rPr lang="ru-RU" sz="2600" spc="-6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ru-RU" sz="2600" spc="30" dirty="0" smtClean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lang="ru-RU" sz="2600" spc="0" dirty="0" smtClean="0">
                <a:solidFill>
                  <a:srgbClr val="FF0000"/>
                </a:solidFill>
                <a:latin typeface="Cambria"/>
                <a:cs typeface="Cambria"/>
              </a:rPr>
              <a:t>б</a:t>
            </a:r>
            <a:r>
              <a:rPr lang="ru-RU" sz="2600" spc="-65" dirty="0" smtClean="0">
                <a:solidFill>
                  <a:srgbClr val="FF0000"/>
                </a:solidFill>
                <a:latin typeface="Cambria"/>
                <a:cs typeface="Cambria"/>
              </a:rPr>
              <a:t>щ</a:t>
            </a:r>
            <a:r>
              <a:rPr lang="ru-RU" sz="2600" spc="-125" dirty="0" smtClean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lang="ru-RU" sz="2600" spc="30" dirty="0" smtClean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lang="ru-RU" sz="2600" spc="45" dirty="0" smtClean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lang="ru-RU" sz="2600" spc="-145" dirty="0" smtClean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lang="ru-RU" sz="2600" spc="-215" dirty="0" smtClean="0">
                <a:solidFill>
                  <a:srgbClr val="FF0000"/>
                </a:solidFill>
                <a:latin typeface="Cambria"/>
                <a:cs typeface="Cambria"/>
              </a:rPr>
              <a:t>ь</a:t>
            </a:r>
            <a:r>
              <a:rPr lang="ru-RU" sz="2600" spc="-55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ru-RU" sz="2600" spc="335" dirty="0" smtClean="0">
                <a:solidFill>
                  <a:srgbClr val="FF0000"/>
                </a:solidFill>
                <a:latin typeface="Cambria"/>
                <a:cs typeface="Cambria"/>
              </a:rPr>
              <a:t>–</a:t>
            </a:r>
            <a:r>
              <a:rPr lang="ru-RU" sz="2600" spc="145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ru-RU" sz="2600" spc="-175" dirty="0" smtClean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lang="ru-RU" sz="2600" spc="-30" dirty="0" smtClean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lang="ru-RU" sz="2600" spc="-90" dirty="0" smtClean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lang="ru-RU" sz="2600" spc="-35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ru-RU" sz="2600" spc="-30" dirty="0" smtClean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lang="ru-RU" sz="2600" spc="30" dirty="0" smtClean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lang="ru-RU" sz="2600" spc="-145" dirty="0" smtClean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lang="ru-RU" sz="2600" spc="-30" dirty="0" smtClean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lang="ru-RU" sz="2600" spc="-55" dirty="0" smtClean="0">
                <a:solidFill>
                  <a:srgbClr val="FF0000"/>
                </a:solidFill>
                <a:latin typeface="Cambria"/>
                <a:cs typeface="Cambria"/>
              </a:rPr>
              <a:t>у</a:t>
            </a:r>
            <a:r>
              <a:rPr lang="ru-RU" sz="2600" spc="35" dirty="0" smtClean="0">
                <a:solidFill>
                  <a:srgbClr val="FF0000"/>
                </a:solidFill>
                <a:latin typeface="Cambria"/>
                <a:cs typeface="Cambria"/>
              </a:rPr>
              <a:t>д</a:t>
            </a:r>
            <a:r>
              <a:rPr lang="ru-RU" sz="2600" spc="-125" dirty="0" smtClean="0">
                <a:solidFill>
                  <a:srgbClr val="FF0000"/>
                </a:solidFill>
                <a:latin typeface="Cambria"/>
                <a:cs typeface="Cambria"/>
              </a:rPr>
              <a:t>ни</a:t>
            </a:r>
            <a:r>
              <a:rPr lang="ru-RU" sz="2600" spc="-215" dirty="0" smtClean="0">
                <a:solidFill>
                  <a:srgbClr val="FF0000"/>
                </a:solidFill>
                <a:latin typeface="Cambria"/>
                <a:cs typeface="Cambria"/>
              </a:rPr>
              <a:t>к</a:t>
            </a:r>
            <a:r>
              <a:rPr lang="ru-RU" sz="2600" spc="-155" dirty="0" smtClean="0">
                <a:solidFill>
                  <a:srgbClr val="FF0000"/>
                </a:solidFill>
                <a:latin typeface="Cambria"/>
                <a:cs typeface="Cambria"/>
              </a:rPr>
              <a:t>и</a:t>
            </a:r>
            <a:r>
              <a:rPr lang="ru-RU" sz="2600" spc="-2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ru-RU" sz="2600" spc="605" dirty="0" smtClean="0">
                <a:solidFill>
                  <a:srgbClr val="FF0000"/>
                </a:solidFill>
                <a:latin typeface="Cambria"/>
                <a:cs typeface="Cambria"/>
              </a:rPr>
              <a:t>ДО</a:t>
            </a:r>
            <a:r>
              <a:rPr lang="ru-RU" sz="2600" spc="385" dirty="0" smtClean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lang="ru-RU" sz="2600" spc="55" dirty="0" smtClean="0">
                <a:solidFill>
                  <a:srgbClr val="FF0000"/>
                </a:solidFill>
                <a:latin typeface="Cambria"/>
                <a:cs typeface="Cambria"/>
              </a:rPr>
              <a:t>;</a:t>
            </a:r>
            <a:endParaRPr lang="ru-RU" sz="2600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1465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35" dirty="0" err="1" smtClean="0">
                <a:solidFill>
                  <a:srgbClr val="FF0000"/>
                </a:solidFill>
                <a:latin typeface="Cambria"/>
                <a:cs typeface="Cambria"/>
              </a:rPr>
              <a:t>д</a:t>
            </a:r>
            <a:r>
              <a:rPr sz="2600" spc="-80" dirty="0" err="1" smtClean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145" dirty="0" err="1" smtClean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600" spc="-30" dirty="0" err="1" smtClean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215" dirty="0" err="1" smtClean="0">
                <a:solidFill>
                  <a:srgbClr val="FF0000"/>
                </a:solidFill>
                <a:latin typeface="Cambria"/>
                <a:cs typeface="Cambria"/>
              </a:rPr>
              <a:t>к</a:t>
            </a:r>
            <a:r>
              <a:rPr sz="2600" spc="30" dirty="0" err="1" smtClean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25" dirty="0" err="1" smtClean="0">
                <a:solidFill>
                  <a:srgbClr val="FF0000"/>
                </a:solidFill>
                <a:latin typeface="Cambria"/>
                <a:cs typeface="Cambria"/>
              </a:rPr>
              <a:t>-</a:t>
            </a:r>
            <a:r>
              <a:rPr sz="2600" spc="-175" dirty="0" err="1" smtClean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sz="2600" spc="-155" dirty="0" err="1" smtClean="0">
                <a:solidFill>
                  <a:srgbClr val="FF0000"/>
                </a:solidFill>
                <a:latin typeface="Cambria"/>
                <a:cs typeface="Cambria"/>
              </a:rPr>
              <a:t>з</a:t>
            </a:r>
            <a:r>
              <a:rPr sz="2600" spc="-30" dirty="0" err="1" smtClean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2600" spc="30" dirty="0" err="1" smtClean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30" dirty="0" err="1" smtClean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195" dirty="0" err="1" smtClean="0">
                <a:solidFill>
                  <a:srgbClr val="FF0000"/>
                </a:solidFill>
                <a:latin typeface="Cambria"/>
                <a:cs typeface="Cambria"/>
              </a:rPr>
              <a:t>л</a:t>
            </a:r>
            <a:r>
              <a:rPr sz="2600" spc="-80" dirty="0" err="1" smtClean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2600" spc="-180" dirty="0" err="1" smtClean="0">
                <a:solidFill>
                  <a:srgbClr val="FF0000"/>
                </a:solidFill>
                <a:latin typeface="Cambria"/>
                <a:cs typeface="Cambria"/>
              </a:rPr>
              <a:t>я</a:t>
            </a:r>
            <a:r>
              <a:rPr sz="2600" spc="-6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0" dirty="0">
                <a:solidFill>
                  <a:srgbClr val="FF0000"/>
                </a:solidFill>
                <a:latin typeface="Cambria"/>
                <a:cs typeface="Cambria"/>
              </a:rPr>
              <a:t>б</a:t>
            </a:r>
            <a:r>
              <a:rPr sz="2600" spc="-65" dirty="0">
                <a:solidFill>
                  <a:srgbClr val="FF0000"/>
                </a:solidFill>
                <a:latin typeface="Cambria"/>
                <a:cs typeface="Cambria"/>
              </a:rPr>
              <a:t>щ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45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600" spc="-225" dirty="0">
                <a:solidFill>
                  <a:srgbClr val="FF0000"/>
                </a:solidFill>
                <a:latin typeface="Cambria"/>
                <a:cs typeface="Cambria"/>
              </a:rPr>
              <a:t>ь</a:t>
            </a:r>
            <a:r>
              <a:rPr sz="2600" spc="55" dirty="0">
                <a:solidFill>
                  <a:srgbClr val="FF0000"/>
                </a:solidFill>
                <a:latin typeface="Cambria"/>
                <a:cs typeface="Cambria"/>
              </a:rPr>
              <a:t>;</a:t>
            </a:r>
            <a:endParaRPr sz="2600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12700" marR="314960">
              <a:lnSpc>
                <a:spcPts val="2930"/>
              </a:lnSpc>
              <a:spcBef>
                <a:spcPts val="1785"/>
              </a:spcBef>
              <a:buFont typeface="Cambria"/>
              <a:buChar char="-"/>
              <a:tabLst>
                <a:tab pos="193675" algn="l"/>
              </a:tabLst>
            </a:pPr>
            <a:r>
              <a:rPr sz="2600" spc="35" dirty="0">
                <a:solidFill>
                  <a:srgbClr val="FF0000"/>
                </a:solidFill>
                <a:latin typeface="Cambria"/>
                <a:cs typeface="Cambria"/>
              </a:rPr>
              <a:t>д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215" dirty="0">
                <a:solidFill>
                  <a:srgbClr val="FF0000"/>
                </a:solidFill>
                <a:latin typeface="Cambria"/>
                <a:cs typeface="Cambria"/>
              </a:rPr>
              <a:t>к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а</a:t>
            </a:r>
            <a:r>
              <a:rPr sz="2600" spc="-180" dirty="0">
                <a:solidFill>
                  <a:srgbClr val="FF0000"/>
                </a:solidFill>
                <a:latin typeface="Cambria"/>
                <a:cs typeface="Cambria"/>
              </a:rPr>
              <a:t>я</a:t>
            </a:r>
            <a:r>
              <a:rPr sz="2600" spc="-6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0" dirty="0">
                <a:solidFill>
                  <a:srgbClr val="FF0000"/>
                </a:solidFill>
                <a:latin typeface="Cambria"/>
                <a:cs typeface="Cambria"/>
              </a:rPr>
              <a:t>б</a:t>
            </a:r>
            <a:r>
              <a:rPr sz="2600" spc="-65" dirty="0">
                <a:solidFill>
                  <a:srgbClr val="FF0000"/>
                </a:solidFill>
                <a:latin typeface="Cambria"/>
                <a:cs typeface="Cambria"/>
              </a:rPr>
              <a:t>щ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н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45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600" spc="-215" dirty="0">
                <a:solidFill>
                  <a:srgbClr val="FF0000"/>
                </a:solidFill>
                <a:latin typeface="Cambria"/>
                <a:cs typeface="Cambria"/>
              </a:rPr>
              <a:t>ь</a:t>
            </a:r>
            <a:r>
              <a:rPr sz="2600" spc="-5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335" dirty="0">
                <a:solidFill>
                  <a:srgbClr val="FF0000"/>
                </a:solidFill>
                <a:latin typeface="Cambria"/>
                <a:cs typeface="Cambria"/>
              </a:rPr>
              <a:t>–</a:t>
            </a:r>
            <a:r>
              <a:rPr sz="2600" spc="-4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0" dirty="0">
                <a:solidFill>
                  <a:srgbClr val="FF0000"/>
                </a:solidFill>
                <a:latin typeface="Cambria"/>
                <a:cs typeface="Cambria"/>
              </a:rPr>
              <a:t>б</a:t>
            </a:r>
            <a:r>
              <a:rPr sz="2600" spc="-65" dirty="0">
                <a:solidFill>
                  <a:srgbClr val="FF0000"/>
                </a:solidFill>
                <a:latin typeface="Cambria"/>
                <a:cs typeface="Cambria"/>
              </a:rPr>
              <a:t>щ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45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600" spc="-175" dirty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sz="2600" dirty="0">
                <a:solidFill>
                  <a:srgbClr val="FF0000"/>
                </a:solidFill>
                <a:latin typeface="Cambria"/>
                <a:cs typeface="Cambria"/>
              </a:rPr>
              <a:t>о 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175" dirty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2600" spc="45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ни</a:t>
            </a:r>
            <a:r>
              <a:rPr sz="2600" spc="-215" dirty="0">
                <a:solidFill>
                  <a:srgbClr val="FF0000"/>
                </a:solidFill>
                <a:latin typeface="Cambria"/>
                <a:cs typeface="Cambria"/>
              </a:rPr>
              <a:t>к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195" dirty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sz="2600" spc="-2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-195" dirty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sz="2600" spc="-2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35" dirty="0">
                <a:solidFill>
                  <a:srgbClr val="FF0000"/>
                </a:solidFill>
                <a:latin typeface="Cambria"/>
                <a:cs typeface="Cambria"/>
              </a:rPr>
              <a:t>д</a:t>
            </a:r>
            <a:r>
              <a:rPr sz="2600" spc="-8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r>
              <a:rPr sz="2600" spc="-145" dirty="0">
                <a:solidFill>
                  <a:srgbClr val="FF0000"/>
                </a:solidFill>
                <a:latin typeface="Cambria"/>
                <a:cs typeface="Cambria"/>
              </a:rPr>
              <a:t>т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с</a:t>
            </a:r>
            <a:r>
              <a:rPr sz="2600" spc="-215" dirty="0">
                <a:solidFill>
                  <a:srgbClr val="FF0000"/>
                </a:solidFill>
                <a:latin typeface="Cambria"/>
                <a:cs typeface="Cambria"/>
              </a:rPr>
              <a:t>к</a:t>
            </a:r>
            <a:r>
              <a:rPr sz="2600" spc="30" dirty="0">
                <a:solidFill>
                  <a:srgbClr val="FF0000"/>
                </a:solidFill>
                <a:latin typeface="Cambria"/>
                <a:cs typeface="Cambria"/>
              </a:rPr>
              <a:t>о</a:t>
            </a:r>
            <a:r>
              <a:rPr sz="2600" spc="-155" dirty="0">
                <a:solidFill>
                  <a:srgbClr val="FF0000"/>
                </a:solidFill>
                <a:latin typeface="Cambria"/>
                <a:cs typeface="Cambria"/>
              </a:rPr>
              <a:t>й</a:t>
            </a:r>
            <a:r>
              <a:rPr sz="2600" spc="-2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spc="-125" dirty="0">
                <a:solidFill>
                  <a:srgbClr val="FF0000"/>
                </a:solidFill>
                <a:latin typeface="Cambria"/>
                <a:cs typeface="Cambria"/>
              </a:rPr>
              <a:t>г</a:t>
            </a:r>
            <a:r>
              <a:rPr sz="2600" spc="-30" dirty="0">
                <a:solidFill>
                  <a:srgbClr val="FF0000"/>
                </a:solidFill>
                <a:latin typeface="Cambria"/>
                <a:cs typeface="Cambria"/>
              </a:rPr>
              <a:t>р</a:t>
            </a:r>
            <a:r>
              <a:rPr sz="2600" spc="-55" dirty="0">
                <a:solidFill>
                  <a:srgbClr val="FF0000"/>
                </a:solidFill>
                <a:latin typeface="Cambria"/>
                <a:cs typeface="Cambria"/>
              </a:rPr>
              <a:t>у</a:t>
            </a:r>
            <a:r>
              <a:rPr sz="2600" spc="-135" dirty="0">
                <a:solidFill>
                  <a:srgbClr val="FF0000"/>
                </a:solidFill>
                <a:latin typeface="Cambria"/>
                <a:cs typeface="Cambria"/>
              </a:rPr>
              <a:t>пп</a:t>
            </a:r>
            <a:r>
              <a:rPr sz="2600" spc="-90" dirty="0">
                <a:solidFill>
                  <a:srgbClr val="FF0000"/>
                </a:solidFill>
                <a:latin typeface="Cambria"/>
                <a:cs typeface="Cambria"/>
              </a:rPr>
              <a:t>е</a:t>
            </a:r>
            <a:endParaRPr sz="26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939800" y="6287545"/>
            <a:ext cx="53848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114" dirty="0"/>
              <a:t>М</a:t>
            </a:r>
            <a:r>
              <a:rPr spc="-180" dirty="0"/>
              <a:t> </a:t>
            </a:r>
            <a:r>
              <a:rPr spc="75" dirty="0"/>
              <a:t>Б</a:t>
            </a:r>
            <a:r>
              <a:rPr spc="390" dirty="0"/>
              <a:t>Д</a:t>
            </a:r>
            <a:r>
              <a:rPr spc="185" dirty="0"/>
              <a:t>О</a:t>
            </a:r>
            <a:r>
              <a:rPr spc="-190" dirty="0"/>
              <a:t> </a:t>
            </a:r>
            <a:r>
              <a:rPr spc="-110" dirty="0"/>
              <a:t>У</a:t>
            </a:r>
            <a:r>
              <a:rPr spc="-40" dirty="0"/>
              <a:t> </a:t>
            </a:r>
            <a:r>
              <a:rPr spc="-45" dirty="0" err="1"/>
              <a:t>д</a:t>
            </a:r>
            <a:r>
              <a:rPr spc="-140" dirty="0" err="1"/>
              <a:t>е</a:t>
            </a:r>
            <a:r>
              <a:rPr spc="-55" dirty="0" err="1"/>
              <a:t>т</a:t>
            </a:r>
            <a:r>
              <a:rPr spc="-25" dirty="0" err="1"/>
              <a:t>с</a:t>
            </a:r>
            <a:r>
              <a:rPr spc="-195" dirty="0" err="1"/>
              <a:t>к</a:t>
            </a:r>
            <a:r>
              <a:rPr spc="-114" dirty="0" err="1"/>
              <a:t>и</a:t>
            </a:r>
            <a:r>
              <a:rPr spc="-140" dirty="0" err="1"/>
              <a:t>й</a:t>
            </a:r>
            <a:r>
              <a:rPr spc="-30" dirty="0"/>
              <a:t> </a:t>
            </a:r>
            <a:r>
              <a:rPr spc="-25" dirty="0" err="1" smtClean="0"/>
              <a:t>с</a:t>
            </a:r>
            <a:r>
              <a:rPr spc="-155" dirty="0" err="1" smtClean="0"/>
              <a:t>а</a:t>
            </a:r>
            <a:r>
              <a:rPr spc="-35" dirty="0" err="1" smtClean="0"/>
              <a:t>д</a:t>
            </a:r>
            <a:r>
              <a:rPr lang="ru-RU" spc="-35" dirty="0" smtClean="0"/>
              <a:t> </a:t>
            </a:r>
            <a:r>
              <a:rPr spc="270" dirty="0" smtClean="0"/>
              <a:t>№</a:t>
            </a:r>
            <a:r>
              <a:rPr spc="-110" dirty="0"/>
              <a:t>20</a:t>
            </a:r>
            <a:r>
              <a:rPr spc="-20" dirty="0"/>
              <a:t>/</a:t>
            </a:r>
            <a:r>
              <a:rPr spc="-14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7239000" y="6096000"/>
            <a:ext cx="381000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>
                <a:hlinkClick r:id="rId3"/>
              </a:rPr>
              <a:t>d</a:t>
            </a:r>
            <a:r>
              <a:rPr spc="-155" dirty="0">
                <a:hlinkClick r:id="rId3"/>
              </a:rPr>
              <a:t>s</a:t>
            </a:r>
            <a:r>
              <a:rPr spc="-110" dirty="0">
                <a:hlinkClick r:id="rId3"/>
              </a:rPr>
              <a:t>20</a:t>
            </a:r>
            <a:r>
              <a:rPr spc="-80" dirty="0">
                <a:hlinkClick r:id="rId3"/>
              </a:rPr>
              <a:t>@</a:t>
            </a:r>
            <a:r>
              <a:rPr spc="-50" dirty="0">
                <a:hlinkClick r:id="rId3"/>
              </a:rPr>
              <a:t>d</a:t>
            </a:r>
            <a:r>
              <a:rPr spc="-140" dirty="0">
                <a:hlinkClick r:id="rId3"/>
              </a:rPr>
              <a:t>e</a:t>
            </a:r>
            <a:r>
              <a:rPr spc="25" dirty="0">
                <a:hlinkClick r:id="rId3"/>
              </a:rPr>
              <a:t>t</a:t>
            </a:r>
            <a:r>
              <a:rPr spc="-155" dirty="0">
                <a:hlinkClick r:id="rId3"/>
              </a:rPr>
              <a:t>sa</a:t>
            </a:r>
            <a:r>
              <a:rPr spc="-50" dirty="0">
                <a:hlinkClick r:id="rId3"/>
              </a:rPr>
              <a:t>d</a:t>
            </a:r>
            <a:r>
              <a:rPr spc="60" dirty="0">
                <a:hlinkClick r:id="rId3"/>
              </a:rPr>
              <a:t>.</a:t>
            </a:r>
            <a:r>
              <a:rPr spc="25" dirty="0">
                <a:hlinkClick r:id="rId3"/>
              </a:rPr>
              <a:t>t</a:t>
            </a:r>
            <a:r>
              <a:rPr spc="-145" dirty="0">
                <a:hlinkClick r:id="rId3"/>
              </a:rPr>
              <a:t>v</a:t>
            </a:r>
            <a:r>
              <a:rPr spc="-140" dirty="0">
                <a:hlinkClick r:id="rId3"/>
              </a:rPr>
              <a:t>e</a:t>
            </a:r>
            <a:r>
              <a:rPr spc="-160" dirty="0">
                <a:hlinkClick r:id="rId3"/>
              </a:rPr>
              <a:t>r</a:t>
            </a:r>
            <a:r>
              <a:rPr spc="60" dirty="0">
                <a:hlinkClick r:id="rId3"/>
              </a:rPr>
              <a:t>.</a:t>
            </a:r>
            <a:r>
              <a:rPr spc="-85" dirty="0">
                <a:hlinkClick r:id="rId3"/>
              </a:rPr>
              <a:t>r</a:t>
            </a:r>
            <a:r>
              <a:rPr spc="-105" dirty="0">
                <a:hlinkClick r:id="rId3"/>
              </a:rPr>
              <a:t>u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9800" y="368673"/>
            <a:ext cx="5516245" cy="135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250"/>
              </a:lnSpc>
            </a:pPr>
            <a:r>
              <a:rPr sz="5250" b="1" spc="42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5250" b="1" spc="-22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5250" b="1" spc="-155" dirty="0">
                <a:solidFill>
                  <a:srgbClr val="00B050"/>
                </a:solidFill>
                <a:latin typeface="Cambria"/>
                <a:cs typeface="Cambria"/>
              </a:rPr>
              <a:t>ц</a:t>
            </a:r>
            <a:r>
              <a:rPr sz="5250" b="1" spc="-400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5250" b="1" spc="-22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5250" b="1" spc="-440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5250" b="1" spc="-170" dirty="0">
                <a:solidFill>
                  <a:srgbClr val="00B050"/>
                </a:solidFill>
                <a:latin typeface="Cambria"/>
                <a:cs typeface="Cambria"/>
              </a:rPr>
              <a:t>у</a:t>
            </a:r>
            <a:r>
              <a:rPr sz="5250" b="1" spc="-370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5250" b="1" spc="-53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r>
              <a:rPr sz="5250" b="1" spc="-60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5250" b="1" spc="-170" dirty="0">
                <a:solidFill>
                  <a:srgbClr val="00B050"/>
                </a:solidFill>
                <a:latin typeface="Cambria"/>
                <a:cs typeface="Cambria"/>
              </a:rPr>
              <a:t>у</a:t>
            </a:r>
            <a:r>
              <a:rPr sz="5250" b="1" spc="-16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5250" b="1" spc="-33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5250" b="1" spc="-710" dirty="0">
                <a:solidFill>
                  <a:srgbClr val="00B050"/>
                </a:solidFill>
                <a:latin typeface="Cambria"/>
                <a:cs typeface="Cambria"/>
              </a:rPr>
              <a:t>ы</a:t>
            </a:r>
            <a:r>
              <a:rPr sz="5250" b="1" spc="-365" dirty="0">
                <a:solidFill>
                  <a:srgbClr val="00B050"/>
                </a:solidFill>
                <a:latin typeface="Cambria"/>
                <a:cs typeface="Cambria"/>
              </a:rPr>
              <a:t>й</a:t>
            </a:r>
            <a:r>
              <a:rPr sz="5250" b="1" spc="-13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5250" b="1" spc="-5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5250" b="1" spc="-22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5250" b="1" spc="-33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5250" b="1" spc="-13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5250" b="1" spc="-325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5250" b="1" spc="-5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5250" b="1" spc="-9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5250" b="1" spc="-110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endParaRPr sz="5250" dirty="0">
              <a:solidFill>
                <a:srgbClr val="00B05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77977" y="1371600"/>
            <a:ext cx="4932045" cy="43088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" algn="ctr">
              <a:lnSpc>
                <a:spcPts val="2930"/>
              </a:lnSpc>
            </a:pPr>
            <a:r>
              <a:rPr sz="3600" spc="225" dirty="0">
                <a:solidFill>
                  <a:srgbClr val="00B050"/>
                </a:solidFill>
                <a:latin typeface="Cambria"/>
                <a:cs typeface="Cambria"/>
              </a:rPr>
              <a:t>Э</a:t>
            </a:r>
            <a:r>
              <a:rPr sz="36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360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3600" spc="-1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30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3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3600" spc="-60" dirty="0">
                <a:solidFill>
                  <a:srgbClr val="00B050"/>
                </a:solidFill>
                <a:latin typeface="Cambria"/>
                <a:cs typeface="Cambria"/>
              </a:rPr>
              <a:t>ц</a:t>
            </a:r>
            <a:r>
              <a:rPr sz="3600" spc="-12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36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3600" spc="-22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r>
              <a:rPr sz="36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3600" spc="-180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3600" spc="-6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15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3600" spc="-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140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3600" spc="-55" dirty="0">
                <a:solidFill>
                  <a:srgbClr val="00B050"/>
                </a:solidFill>
                <a:latin typeface="Cambria"/>
                <a:cs typeface="Cambria"/>
              </a:rPr>
              <a:t>у</a:t>
            </a:r>
            <a:r>
              <a:rPr sz="36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3600" spc="-225" dirty="0">
                <a:solidFill>
                  <a:srgbClr val="00B050"/>
                </a:solidFill>
                <a:latin typeface="Cambria"/>
                <a:cs typeface="Cambria"/>
              </a:rPr>
              <a:t>ь</a:t>
            </a:r>
            <a:r>
              <a:rPr sz="3600" spc="-70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3600" spc="-55" dirty="0">
                <a:solidFill>
                  <a:srgbClr val="00B050"/>
                </a:solidFill>
                <a:latin typeface="Cambria"/>
                <a:cs typeface="Cambria"/>
              </a:rPr>
              <a:t>у</a:t>
            </a:r>
            <a:r>
              <a:rPr sz="36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36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3600" spc="-180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3600" spc="-7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30" dirty="0">
                <a:solidFill>
                  <a:srgbClr val="00B050"/>
                </a:solidFill>
                <a:latin typeface="Cambria"/>
                <a:cs typeface="Cambria"/>
              </a:rPr>
              <a:t>ср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3600" spc="3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3600" spc="150" dirty="0">
                <a:solidFill>
                  <a:srgbClr val="00B050"/>
                </a:solidFill>
                <a:latin typeface="Cambria"/>
                <a:cs typeface="Cambria"/>
              </a:rPr>
              <a:t>,</a:t>
            </a:r>
            <a:r>
              <a:rPr sz="3600" spc="-6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19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3600" spc="-2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2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3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36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3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36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3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3600" spc="-155" dirty="0">
                <a:solidFill>
                  <a:srgbClr val="00B050"/>
                </a:solidFill>
                <a:latin typeface="Cambria"/>
                <a:cs typeface="Cambria"/>
              </a:rPr>
              <a:t>й</a:t>
            </a:r>
            <a:r>
              <a:rPr sz="3600" spc="-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3600" spc="0" dirty="0">
                <a:solidFill>
                  <a:srgbClr val="00B050"/>
                </a:solidFill>
                <a:latin typeface="Cambria"/>
                <a:cs typeface="Cambria"/>
              </a:rPr>
              <a:t>б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36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3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3600" spc="-2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3600" spc="-5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3600" spc="45" dirty="0">
                <a:solidFill>
                  <a:srgbClr val="00B050"/>
                </a:solidFill>
                <a:latin typeface="Cambria"/>
                <a:cs typeface="Cambria"/>
              </a:rPr>
              <a:t>с</a:t>
            </a:r>
            <a:r>
              <a:rPr sz="36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3600" spc="-120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3600" spc="-7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15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3600" spc="-6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ж</a:t>
            </a:r>
            <a:r>
              <a:rPr sz="3600" spc="-12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36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3600" spc="-120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3600" spc="-7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15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3600" spc="-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2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3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3600" spc="-145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3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3600" spc="-30" dirty="0">
                <a:solidFill>
                  <a:srgbClr val="00B050"/>
                </a:solidFill>
                <a:latin typeface="Cambria"/>
                <a:cs typeface="Cambria"/>
              </a:rPr>
              <a:t>р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3600" spc="-180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3600" spc="-6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3600" spc="-215" dirty="0">
                <a:solidFill>
                  <a:srgbClr val="00B050"/>
                </a:solidFill>
                <a:latin typeface="Cambria"/>
                <a:cs typeface="Cambria"/>
              </a:rPr>
              <a:t>к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3600" spc="-155" dirty="0">
                <a:solidFill>
                  <a:srgbClr val="00B050"/>
                </a:solidFill>
                <a:latin typeface="Cambria"/>
                <a:cs typeface="Cambria"/>
              </a:rPr>
              <a:t>з</a:t>
            </a:r>
            <a:r>
              <a:rPr sz="3600" spc="-310" dirty="0">
                <a:solidFill>
                  <a:srgbClr val="00B050"/>
                </a:solidFill>
                <a:latin typeface="Cambria"/>
                <a:cs typeface="Cambria"/>
              </a:rPr>
              <a:t>ы</a:t>
            </a:r>
            <a:r>
              <a:rPr sz="36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ае</a:t>
            </a:r>
            <a:r>
              <a:rPr sz="3600" spc="-120" dirty="0">
                <a:solidFill>
                  <a:srgbClr val="00B050"/>
                </a:solidFill>
                <a:latin typeface="Cambria"/>
                <a:cs typeface="Cambria"/>
              </a:rPr>
              <a:t>т</a:t>
            </a:r>
            <a:r>
              <a:rPr sz="3600" spc="-5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3600" spc="-195" dirty="0">
                <a:solidFill>
                  <a:srgbClr val="00B050"/>
                </a:solidFill>
                <a:latin typeface="Cambria"/>
                <a:cs typeface="Cambria"/>
              </a:rPr>
              <a:t>л</a:t>
            </a:r>
            <a:r>
              <a:rPr sz="3600" spc="-12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3600" spc="-190" dirty="0">
                <a:solidFill>
                  <a:srgbClr val="00B050"/>
                </a:solidFill>
                <a:latin typeface="Cambria"/>
                <a:cs typeface="Cambria"/>
              </a:rPr>
              <a:t>я</a:t>
            </a:r>
            <a:r>
              <a:rPr sz="3600" spc="-125" dirty="0">
                <a:solidFill>
                  <a:srgbClr val="00B050"/>
                </a:solidFill>
                <a:latin typeface="Cambria"/>
                <a:cs typeface="Cambria"/>
              </a:rPr>
              <a:t>ни</a:t>
            </a:r>
            <a:r>
              <a:rPr sz="3600" spc="-9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3600" spc="-3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125" dirty="0">
                <a:solidFill>
                  <a:srgbClr val="00B050"/>
                </a:solidFill>
                <a:latin typeface="Cambria"/>
                <a:cs typeface="Cambria"/>
              </a:rPr>
              <a:t>н</a:t>
            </a:r>
            <a:r>
              <a:rPr sz="3600" spc="-105" dirty="0">
                <a:solidFill>
                  <a:srgbClr val="00B050"/>
                </a:solidFill>
                <a:latin typeface="Cambria"/>
                <a:cs typeface="Cambria"/>
              </a:rPr>
              <a:t>а</a:t>
            </a:r>
            <a:r>
              <a:rPr sz="3600" spc="-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3600" spc="-125" dirty="0">
                <a:solidFill>
                  <a:srgbClr val="00B050"/>
                </a:solidFill>
                <a:latin typeface="Cambria"/>
                <a:cs typeface="Cambria"/>
              </a:rPr>
              <a:t>г</a:t>
            </a:r>
            <a:r>
              <a:rPr sz="360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3600" spc="-15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12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3600" spc="3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3600" spc="-15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3600" spc="-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155" dirty="0">
                <a:solidFill>
                  <a:srgbClr val="00B050"/>
                </a:solidFill>
                <a:latin typeface="Cambria"/>
                <a:cs typeface="Cambria"/>
              </a:rPr>
              <a:t>и</a:t>
            </a:r>
            <a:r>
              <a:rPr sz="3600" spc="-2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sz="3600" spc="-135" dirty="0">
                <a:solidFill>
                  <a:srgbClr val="00B050"/>
                </a:solidFill>
                <a:latin typeface="Cambria"/>
                <a:cs typeface="Cambria"/>
              </a:rPr>
              <a:t>п</a:t>
            </a:r>
            <a:r>
              <a:rPr sz="3600" spc="30" dirty="0">
                <a:solidFill>
                  <a:srgbClr val="00B050"/>
                </a:solidFill>
                <a:latin typeface="Cambria"/>
                <a:cs typeface="Cambria"/>
              </a:rPr>
              <a:t>о</a:t>
            </a:r>
            <a:r>
              <a:rPr sz="3600" spc="-175" dirty="0">
                <a:solidFill>
                  <a:srgbClr val="00B050"/>
                </a:solidFill>
                <a:latin typeface="Cambria"/>
                <a:cs typeface="Cambria"/>
              </a:rPr>
              <a:t>в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3600" spc="35" dirty="0">
                <a:solidFill>
                  <a:srgbClr val="00B050"/>
                </a:solidFill>
                <a:latin typeface="Cambria"/>
                <a:cs typeface="Cambria"/>
              </a:rPr>
              <a:t>д</a:t>
            </a:r>
            <a:r>
              <a:rPr sz="3600" spc="-80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3600" spc="-125" dirty="0">
                <a:solidFill>
                  <a:srgbClr val="00B050"/>
                </a:solidFill>
                <a:latin typeface="Cambria"/>
                <a:cs typeface="Cambria"/>
              </a:rPr>
              <a:t>ни</a:t>
            </a:r>
            <a:r>
              <a:rPr sz="3600" spc="-155" dirty="0">
                <a:solidFill>
                  <a:srgbClr val="00B050"/>
                </a:solidFill>
                <a:latin typeface="Cambria"/>
                <a:cs typeface="Cambria"/>
              </a:rPr>
              <a:t>е</a:t>
            </a:r>
            <a:r>
              <a:rPr sz="3600" spc="140" dirty="0">
                <a:latin typeface="Cambria"/>
                <a:cs typeface="Cambria"/>
              </a:rPr>
              <a:t>.</a:t>
            </a:r>
            <a:endParaRPr sz="3600" dirty="0">
              <a:latin typeface="Cambria"/>
              <a:cs typeface="Cambria"/>
            </a:endParaRPr>
          </a:p>
          <a:p>
            <a:pPr marL="12700" marR="5080">
              <a:lnSpc>
                <a:spcPts val="2920"/>
              </a:lnSpc>
              <a:spcBef>
                <a:spcPts val="1725"/>
              </a:spcBef>
            </a:pPr>
            <a:r>
              <a:rPr sz="2600" spc="-215" dirty="0">
                <a:latin typeface="Cambria"/>
                <a:cs typeface="Cambria"/>
              </a:rPr>
              <a:t>Р</a:t>
            </a:r>
            <a:r>
              <a:rPr sz="2600" spc="-80" dirty="0">
                <a:latin typeface="Cambria"/>
                <a:cs typeface="Cambria"/>
              </a:rPr>
              <a:t>еа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55" dirty="0">
                <a:latin typeface="Cambria"/>
                <a:cs typeface="Cambria"/>
              </a:rPr>
              <a:t>з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40" dirty="0">
                <a:latin typeface="Cambria"/>
                <a:cs typeface="Cambria"/>
              </a:rPr>
              <a:t>к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70" dirty="0">
                <a:latin typeface="Cambria"/>
                <a:cs typeface="Cambria"/>
              </a:rPr>
              <a:t>т</a:t>
            </a:r>
            <a:r>
              <a:rPr sz="2600" spc="-55" dirty="0">
                <a:latin typeface="Cambria"/>
                <a:cs typeface="Cambria"/>
              </a:rPr>
              <a:t>у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dirty="0">
                <a:latin typeface="Cambria"/>
                <a:cs typeface="Cambria"/>
              </a:rPr>
              <a:t>о 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ж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105" dirty="0">
                <a:latin typeface="Cambria"/>
                <a:cs typeface="Cambria"/>
              </a:rPr>
              <a:t>а</a:t>
            </a:r>
            <a:r>
              <a:rPr sz="2600" spc="-5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60" dirty="0">
                <a:latin typeface="Cambria"/>
                <a:cs typeface="Cambria"/>
              </a:rPr>
              <a:t>ц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55" dirty="0">
                <a:latin typeface="Cambria"/>
                <a:cs typeface="Cambria"/>
              </a:rPr>
              <a:t>м</a:t>
            </a:r>
            <a:r>
              <a:rPr sz="2600" spc="-40" dirty="0">
                <a:latin typeface="Cambria"/>
                <a:cs typeface="Cambria"/>
              </a:rPr>
              <a:t> </a:t>
            </a:r>
            <a:r>
              <a:rPr sz="2600" spc="-135" dirty="0">
                <a:latin typeface="Cambria"/>
                <a:cs typeface="Cambria"/>
              </a:rPr>
              <a:t>п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90" dirty="0">
                <a:latin typeface="Cambria"/>
                <a:cs typeface="Cambria"/>
              </a:rPr>
              <a:t>е</a:t>
            </a:r>
            <a:r>
              <a:rPr sz="2600" spc="-35" dirty="0">
                <a:latin typeface="Cambria"/>
                <a:cs typeface="Cambria"/>
              </a:rPr>
              <a:t> </a:t>
            </a:r>
            <a:r>
              <a:rPr sz="2600" spc="605" dirty="0">
                <a:latin typeface="Cambria"/>
                <a:cs typeface="Cambria"/>
              </a:rPr>
              <a:t>ДО</a:t>
            </a:r>
            <a:r>
              <a:rPr sz="2600" spc="235" dirty="0">
                <a:latin typeface="Cambria"/>
                <a:cs typeface="Cambria"/>
              </a:rPr>
              <a:t>О</a:t>
            </a:r>
            <a:r>
              <a:rPr sz="2600" spc="150" dirty="0">
                <a:latin typeface="Cambria"/>
                <a:cs typeface="Cambria"/>
              </a:rPr>
              <a:t>,</a:t>
            </a:r>
            <a:r>
              <a:rPr sz="2600" spc="165" dirty="0">
                <a:latin typeface="Cambria"/>
                <a:cs typeface="Cambria"/>
              </a:rPr>
              <a:t> </a:t>
            </a:r>
            <a:r>
              <a:rPr sz="2600" spc="-125" dirty="0">
                <a:latin typeface="Cambria"/>
                <a:cs typeface="Cambria"/>
              </a:rPr>
              <a:t>г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125" dirty="0">
                <a:latin typeface="Cambria"/>
                <a:cs typeface="Cambria"/>
              </a:rPr>
              <a:t>н</a:t>
            </a:r>
            <a:r>
              <a:rPr sz="2600" spc="-80" dirty="0">
                <a:latin typeface="Cambria"/>
                <a:cs typeface="Cambria"/>
              </a:rPr>
              <a:t>а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60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15" dirty="0">
                <a:latin typeface="Cambria"/>
                <a:cs typeface="Cambria"/>
              </a:rPr>
              <a:t>ь</a:t>
            </a:r>
            <a:r>
              <a:rPr sz="2600" spc="-55" dirty="0">
                <a:latin typeface="Cambria"/>
                <a:cs typeface="Cambria"/>
              </a:rPr>
              <a:t> </a:t>
            </a:r>
            <a:r>
              <a:rPr sz="2600" spc="-195" dirty="0">
                <a:latin typeface="Cambria"/>
                <a:cs typeface="Cambria"/>
              </a:rPr>
              <a:t>в</a:t>
            </a:r>
            <a:r>
              <a:rPr sz="2600" spc="-25" dirty="0">
                <a:latin typeface="Cambria"/>
                <a:cs typeface="Cambria"/>
              </a:rPr>
              <a:t> 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55" dirty="0">
                <a:latin typeface="Cambria"/>
                <a:cs typeface="Cambria"/>
              </a:rPr>
              <a:t>м</a:t>
            </a:r>
            <a:r>
              <a:rPr sz="2600" spc="-4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180" dirty="0">
                <a:latin typeface="Cambria"/>
                <a:cs typeface="Cambria"/>
              </a:rPr>
              <a:t>я</a:t>
            </a:r>
            <a:r>
              <a:rPr sz="2600" spc="-75" dirty="0">
                <a:latin typeface="Cambria"/>
                <a:cs typeface="Cambria"/>
              </a:rPr>
              <a:t> </a:t>
            </a:r>
            <a:r>
              <a:rPr sz="2600" spc="-30" dirty="0">
                <a:latin typeface="Cambria"/>
                <a:cs typeface="Cambria"/>
              </a:rPr>
              <a:t>р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35" dirty="0">
                <a:latin typeface="Cambria"/>
                <a:cs typeface="Cambria"/>
              </a:rPr>
              <a:t>д</a:t>
            </a:r>
            <a:r>
              <a:rPr sz="2600" spc="-125" dirty="0">
                <a:latin typeface="Cambria"/>
                <a:cs typeface="Cambria"/>
              </a:rPr>
              <a:t>и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95" dirty="0">
                <a:latin typeface="Cambria"/>
                <a:cs typeface="Cambria"/>
              </a:rPr>
              <a:t>л</a:t>
            </a:r>
            <a:r>
              <a:rPr sz="2600" spc="-225" dirty="0">
                <a:latin typeface="Cambria"/>
                <a:cs typeface="Cambria"/>
              </a:rPr>
              <a:t>ь</a:t>
            </a:r>
            <a:r>
              <a:rPr sz="2600" spc="-30" dirty="0">
                <a:latin typeface="Cambria"/>
                <a:cs typeface="Cambria"/>
              </a:rPr>
              <a:t>с</a:t>
            </a:r>
            <a:r>
              <a:rPr sz="2600" spc="-215" dirty="0">
                <a:latin typeface="Cambria"/>
                <a:cs typeface="Cambria"/>
              </a:rPr>
              <a:t>к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-155" dirty="0">
                <a:latin typeface="Cambria"/>
                <a:cs typeface="Cambria"/>
              </a:rPr>
              <a:t>й</a:t>
            </a:r>
            <a:r>
              <a:rPr sz="2600" spc="-2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0" dirty="0">
                <a:latin typeface="Cambria"/>
                <a:cs typeface="Cambria"/>
              </a:rPr>
              <a:t>б</a:t>
            </a:r>
            <a:r>
              <a:rPr sz="2600" spc="-65" dirty="0">
                <a:latin typeface="Cambria"/>
                <a:cs typeface="Cambria"/>
              </a:rPr>
              <a:t>щ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75" dirty="0">
                <a:latin typeface="Cambria"/>
                <a:cs typeface="Cambria"/>
              </a:rPr>
              <a:t>в</a:t>
            </a:r>
            <a:r>
              <a:rPr sz="2600" spc="-80" dirty="0">
                <a:latin typeface="Cambria"/>
                <a:cs typeface="Cambria"/>
              </a:rPr>
              <a:t>е</a:t>
            </a:r>
            <a:r>
              <a:rPr sz="2600" spc="-125" dirty="0">
                <a:latin typeface="Cambria"/>
                <a:cs typeface="Cambria"/>
              </a:rPr>
              <a:t>нн</a:t>
            </a:r>
            <a:r>
              <a:rPr sz="2600" spc="30" dirty="0">
                <a:latin typeface="Cambria"/>
                <a:cs typeface="Cambria"/>
              </a:rPr>
              <a:t>о</a:t>
            </a:r>
            <a:r>
              <a:rPr sz="2600" spc="45" dirty="0">
                <a:latin typeface="Cambria"/>
                <a:cs typeface="Cambria"/>
              </a:rPr>
              <a:t>с</a:t>
            </a:r>
            <a:r>
              <a:rPr sz="2600" spc="-145" dirty="0">
                <a:latin typeface="Cambria"/>
                <a:cs typeface="Cambria"/>
              </a:rPr>
              <a:t>т</a:t>
            </a:r>
            <a:r>
              <a:rPr sz="2600" spc="-155" dirty="0">
                <a:latin typeface="Cambria"/>
                <a:cs typeface="Cambria"/>
              </a:rPr>
              <a:t>и</a:t>
            </a:r>
            <a:endParaRPr sz="26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693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885</Words>
  <Application>Microsoft Office PowerPoint</Application>
  <PresentationFormat>Широкоэкранный</PresentationFormat>
  <Paragraphs>127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Calibri</vt:lpstr>
      <vt:lpstr>Cambria</vt:lpstr>
      <vt:lpstr>Office Theme</vt:lpstr>
      <vt:lpstr>Презентация PowerPoint</vt:lpstr>
      <vt:lpstr>Презентация PowerPoint</vt:lpstr>
      <vt:lpstr>Презентация PowerPoint</vt:lpstr>
      <vt:lpstr>Принципы, 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5</cp:revision>
  <dcterms:created xsi:type="dcterms:W3CDTF">2021-08-30T15:26:33Z</dcterms:created>
  <dcterms:modified xsi:type="dcterms:W3CDTF">2021-09-24T08:51:21Z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2021-08-30T00:00:00Z</vt:filetime>
  </property>
  <property fmtid="{D5CDD505-2E9C-101B-9397-08002B2CF9AE}" pid="3" name="LastSaved">
    <vt:filetime>2021-08-30T00:00:00Z</vt:filetime>
  </property>
</Properties>
</file>