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75809" autoAdjust="0"/>
  </p:normalViewPr>
  <p:slideViewPr>
    <p:cSldViewPr>
      <p:cViewPr>
        <p:scale>
          <a:sx n="126" d="100"/>
          <a:sy n="126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522" y="1700808"/>
            <a:ext cx="8064896" cy="31683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300" b="1" dirty="0" smtClean="0"/>
          </a:p>
          <a:p>
            <a:pPr algn="ctr"/>
            <a:r>
              <a:rPr lang="ru-RU" sz="12800" b="1" dirty="0" smtClean="0"/>
              <a:t>Консультация </a:t>
            </a:r>
            <a:r>
              <a:rPr lang="ru-RU" sz="12800" b="1" dirty="0"/>
              <a:t>для родителей</a:t>
            </a:r>
          </a:p>
          <a:p>
            <a:pPr algn="ctr"/>
            <a:r>
              <a:rPr lang="ru-RU" sz="12800" b="1" dirty="0"/>
              <a:t>«Профилактика детского травматизма на дорогах»</a:t>
            </a:r>
          </a:p>
          <a:p>
            <a:pPr algn="ctr"/>
            <a:endParaRPr lang="ru-RU" sz="12800" b="1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                                                                                  </a:t>
            </a:r>
            <a:r>
              <a:rPr lang="ru-RU" sz="1800" dirty="0" smtClean="0"/>
              <a:t> </a:t>
            </a:r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3751"/>
            <a:ext cx="7175351" cy="6945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/>
              <a:t>МУНИЦИПАЛЬНОЕ </a:t>
            </a:r>
            <a:r>
              <a:rPr lang="ru-RU" sz="1400" dirty="0" smtClean="0"/>
              <a:t>БЮДЖЕТНОЕ ДОШКОЛЬНОЕ </a:t>
            </a:r>
            <a:r>
              <a:rPr lang="ru-RU" sz="1400" dirty="0"/>
              <a:t>ОБРАЗОВАТЕЛЬНОЕ </a:t>
            </a:r>
            <a:r>
              <a:rPr lang="ru-RU" sz="1400" dirty="0" smtClean="0"/>
              <a:t>УЧРЕЖДЕНИЕ «ДЕТСКИЙ </a:t>
            </a:r>
            <a:r>
              <a:rPr lang="ru-RU" sz="1400" dirty="0"/>
              <a:t>САД </a:t>
            </a:r>
            <a:r>
              <a:rPr lang="ru-RU" sz="1400" dirty="0" smtClean="0"/>
              <a:t>№20/1»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" y="14827"/>
            <a:ext cx="1108185" cy="119240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7776864" cy="5472608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86602" cy="4896544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83538" cy="882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Родители – образец для подражания!!!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Правила 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как ведут себя родители на дороге и в метро, и от этого всем будет хорошо!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2906406"/>
            <a:ext cx="3384376" cy="252285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06208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endParaRPr lang="ru-RU" sz="2400" b="1" dirty="0">
              <a:solidFill>
                <a:srgbClr val="FF00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7" y="1643050"/>
            <a:ext cx="3816424" cy="414340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автобус/ троллейбус, стоящий на 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выходить на проезжую часть во время посадки в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необходимо предпринять для перехода проезжей части в тёмное время суток?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7200800" cy="4176464"/>
          </a:xfrm>
        </p:spPr>
        <p:txBody>
          <a:bodyPr>
            <a:normAutofit fontScale="92500"/>
          </a:bodyPr>
          <a:lstStyle/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Возрастные  физиологические особенности, которые влияют на поведение ребенка на дороге:</a:t>
            </a:r>
          </a:p>
        </p:txBody>
      </p:sp>
    </p:spTree>
    <p:extLst>
      <p:ext uri="{BB962C8B-B14F-4D97-AF65-F5344CB8AC3E}">
        <p14:creationId xmlns:p14="http://schemas.microsoft.com/office/powerpoint/2010/main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переходах, зачастую детьми недооценивается.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992888" cy="475252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992888" cy="5433784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Учите 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62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</TotalTime>
  <Words>1024</Words>
  <Application>Microsoft Office PowerPoint</Application>
  <PresentationFormat>Экран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БЮДЖЕТНОЕ ДОШКОЛЬНОЕ ОБРАЗОВАТЕЛЬНОЕ УЧРЕЖДЕНИЕ «ДЕТСКИЙ САД №20/1»</vt:lpstr>
      <vt:lpstr>Уважаемые родители!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Презентация PowerPoint</vt:lpstr>
      <vt:lpstr>Презентация PowerPoint</vt:lpstr>
      <vt:lpstr>Правила поведения на остановке маршрутного транспорта</vt:lpstr>
      <vt:lpstr>Родители – образец для подражания!!!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Света</cp:lastModifiedBy>
  <cp:revision>50</cp:revision>
  <dcterms:created xsi:type="dcterms:W3CDTF">2011-11-20T17:34:13Z</dcterms:created>
  <dcterms:modified xsi:type="dcterms:W3CDTF">2018-10-02T18:26:04Z</dcterms:modified>
</cp:coreProperties>
</file>